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8"/>
  </p:notesMasterIdLst>
  <p:sldIdLst>
    <p:sldId id="1952" r:id="rId6"/>
    <p:sldId id="1954" r:id="rId7"/>
    <p:sldId id="1976" r:id="rId8"/>
    <p:sldId id="1968" r:id="rId9"/>
    <p:sldId id="1969" r:id="rId10"/>
    <p:sldId id="1958" r:id="rId11"/>
    <p:sldId id="1964" r:id="rId12"/>
    <p:sldId id="1970" r:id="rId13"/>
    <p:sldId id="1971" r:id="rId14"/>
    <p:sldId id="1953" r:id="rId15"/>
    <p:sldId id="1956" r:id="rId16"/>
    <p:sldId id="1962" r:id="rId17"/>
    <p:sldId id="1972" r:id="rId18"/>
    <p:sldId id="1957" r:id="rId19"/>
    <p:sldId id="1955" r:id="rId20"/>
    <p:sldId id="1965" r:id="rId21"/>
    <p:sldId id="1973" r:id="rId22"/>
    <p:sldId id="1974" r:id="rId23"/>
    <p:sldId id="1975" r:id="rId24"/>
    <p:sldId id="1977" r:id="rId25"/>
    <p:sldId id="1978" r:id="rId26"/>
    <p:sldId id="1979" r:id="rId27"/>
    <p:sldId id="1980" r:id="rId28"/>
    <p:sldId id="1982" r:id="rId29"/>
    <p:sldId id="1983" r:id="rId30"/>
    <p:sldId id="2139" r:id="rId31"/>
    <p:sldId id="2140" r:id="rId32"/>
    <p:sldId id="2135" r:id="rId33"/>
    <p:sldId id="2136" r:id="rId34"/>
    <p:sldId id="2137" r:id="rId35"/>
    <p:sldId id="2138" r:id="rId36"/>
    <p:sldId id="198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FCC9E1-1285-1361-F018-E92E46014DE2}" v="1" dt="2025-01-31T14:40:27.6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69349-2A96-4860-BDD1-BBBBDC5A4766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D8795-4FB9-40E2-B84E-8CE55BBE21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910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208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0C272-C80F-F712-7A38-B28AC5B5E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0BDDC6-5423-B701-BB38-6F59CCFAAC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44A705-DEFB-73E4-A880-62C2902F7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F23A0-EAC9-1F53-9432-F5B08EB0DC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238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74673-5D1E-69F7-0403-9F72C377D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92F92F-FB3D-2F55-145F-9E6EA17A67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3B85FF-5270-F8D2-BB38-92CDCB79B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0AC7D-00F8-2A0E-51F3-5ABBBD1051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80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2611D-7CAB-D1D0-910B-1A7214069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B4E05-0FBD-062D-A1CD-8BFB3A52B4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82E9A7-8B3F-E2AD-4C3B-24CB5B43D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00945-B141-19F6-E300-B8731DE357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83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08528-88AD-9395-5711-331909EDB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6BE654-8559-02E0-3122-50346E4697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E3ED43-E670-857A-73BB-05D0FC764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CC0B7-0FD4-C81D-0FED-38D84826C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82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A0346-A087-583E-DD5E-8B92AD269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A672AA-80B9-64DF-8B69-E10F135C13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EED1F-68E6-B7E3-56C7-A194D9FB1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65F68-9548-2951-C803-12F45338F8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998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7F205-C0F7-F22E-188A-79B67108E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37D09F-CEF8-F2DD-ECF0-7A71BAE3F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5307BA-E6B8-0A14-72AF-DE8D80B52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8C524-FBD9-C77F-CA32-30DDD75B2D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704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3AC5E-5CEA-3656-FFCD-A7B84CFC3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11D57D-76F6-A1ED-8408-25A95209F7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CC5922-390E-E5A9-5A37-0271E7173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0CC68-3610-762F-87A0-6251F3F9C2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737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C1C06-2586-B925-E31D-AAA17AD85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E32D10-231C-38C4-AB7A-2AD48CF0A3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F076FF-3E01-E588-97A1-8ACCDA4B8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53AA1-6D1F-B504-E69B-0954C932C8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774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A5C73-3150-8777-9166-42EF1A655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54773B-B925-0AD5-CF3A-09D18E511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716191-D478-D431-E2DE-334BF068EC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4515C-756A-D0C0-6F5B-0C34730350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683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530AC-139A-0034-89CE-3594CD6E2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4D7287-28A5-8FDA-CBA6-ABDB716AF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51FE78-6C37-D784-08D5-16BD0A541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F0C42-9065-D46A-2280-1079E07E8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97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CC4F3-E7B7-A7E4-462C-A047B97F3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D3A857-0959-D98A-685B-C34046D6F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B35918-0BBB-948C-3975-00A07BC02C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CBF6F-108D-5C22-647F-59EE54E38E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184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3866F-F69E-A39F-DEFB-F10B05F30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ECFE0D-EE49-B2FC-B952-BB2D68658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F45541-98E6-D339-25C2-34FC0611F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66B59-659B-2121-862E-2C56E94935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731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04516-0D4C-057C-A3A8-5872811AF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702AD3-A5C4-A692-52AF-C951C65DCE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E942B0-BF5B-4FD4-1F09-56D1E71CE3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F81E6-16C1-5A20-3BEF-74468750C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677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B15FC-43A2-903F-0F4B-DD8741614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40DAA8-9DF2-FCC3-BB62-6BD8E2A90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9388A3-E498-DE39-7803-CE5EA1DDCD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432DF-143D-ACEF-234E-4083FC6FDB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5379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15EA3-09AC-7585-B992-4783BE371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4DAFCB-E646-4A39-4992-3A71A5597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F9D3C0-A933-F6EB-266E-2DEE9E70B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98F6D-E53A-4CDF-FC2C-911DFA6CA2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450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0C435-888F-4263-BAFF-0C04EDA8D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92B483-03D2-A866-B3F5-B4945203A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EEDFDD-E8EC-DB70-CFAB-942D2EC5B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EA1DA-4FE5-4A7B-61F8-C8CB0301C0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6824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0AF5F-981B-78E4-4B00-81011795D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29307D-C751-D3EA-BDE2-57A1D4CB09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B74D26-00F4-A41D-4070-F81D98B9B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498B6-9BFC-BD1D-E675-5DC35A0DA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176E7C-A6AE-4FD1-AFE5-00287C0352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40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29970-CBD7-FC49-9D3F-7361D2F41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025959-3FDB-9E39-7F96-FF262F720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CB8F6F-AE8D-AF6E-1565-8CC053BBA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E2232-E8DA-1784-50A8-DCF1801971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176E7C-A6AE-4FD1-AFE5-00287C0352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918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5C3E4-1CB1-0D31-8A5D-DFCFA6220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D1F2C0-D784-DBD8-F7DA-7F53360259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DE04AD-73F9-1A26-6FB5-59D3860F22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9D898-542E-A294-82B4-A449DCAE6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176E7C-A6AE-4FD1-AFE5-00287C0352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5884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4BBF8-E801-0A1B-FEE0-C0E3287A8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8D9253-1358-FD7A-C1E8-89A9C5C74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8D2898-37D3-A430-7585-89B31D0B6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6E838-D4C8-E856-D3B2-DD692635A6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176E7C-A6AE-4FD1-AFE5-00287C0352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791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28237-7D23-4B75-F12E-11A4B52FC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5B33C7-47EF-C154-FEE4-3D98B24E70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148223-D5F2-22A9-5B28-6171FBBCE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FCBC7-832A-B19A-EA34-75758CCD03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630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5C540-4885-EE40-096F-1F2E6A076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364FC9-D359-1079-19AC-53C5DCC295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BCF729-B77B-9AA1-05D5-C5A1E66FF9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93644-9320-954B-5ACF-A78330E81C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138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5344D-A68D-3073-7B67-7810F53FB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5945CA-53DA-AC96-7FAF-A2A015D069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53873E-529B-71B8-5718-D58F1458E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DD25F-5BBF-9C83-80D7-61FB8AD68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528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4B53C-80F2-3303-9902-0A4C16DC3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E8F399-87F6-1498-1445-4D086DCBF9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87D3A8-AE4D-1ED4-CEA7-5A17AA6A9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3F181-5766-6255-24D4-0F834D4080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222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7449E-3D61-CF7D-9CB8-D06503115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E113A6-EE49-E367-686C-BAF9808358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CF04E6-737E-2C72-2641-78F1F292D1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77693-AF78-15C9-3F7C-3899D0500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042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73CBB-CAEA-478F-B184-3C5376C8EC3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558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50A15-D68E-02E1-B2A1-84E8B0F14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D7E84B-72E5-C1EB-D7D7-DB435E53E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F34254-3C7B-9D6D-98C9-27F979DCF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9EAAD-1DB0-F6F6-D34B-34E44FB98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187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30600-4995-CC2B-6530-C6E55C919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EDEF65-F951-4C4C-B3EC-5DF0364A2E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04A35C-A0FF-C82C-576A-418167AF3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DC569-ABC5-C5D3-1592-19974FDA0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B2A51-930C-44E2-B3C4-8C87CDEAE5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640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1840F-7E9A-D5D0-CA33-49D6A2AFF7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FBC22B-C8E0-6644-36D7-F156C85CD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E82E0-A7FD-260B-0F1A-E136E4EDE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13714-59D1-4650-A0D9-9CEE8628212C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1F098-8507-F5BB-8711-ADFF08E2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DC3EF-C621-6AD3-4406-3C8EDFEFF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A0B7-1590-49EF-9036-825048EF6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32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729BA-629A-582F-8944-835361058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C621B-55AE-23FE-F13B-E793F7F1B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E5012-669E-89B2-68F7-65FDC21D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13714-59D1-4650-A0D9-9CEE8628212C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F81DD-4DEE-5DFB-E5C2-D12470BC9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7355A-640D-0320-2431-B440D20E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A0B7-1590-49EF-9036-825048EF6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58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38B9B2-97B2-CE7E-5B57-5F2D24BA1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90B7A5-33B2-ECF5-F784-66E3B6E96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6B914-BB51-FF82-0AC6-AED6F9359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13714-59D1-4650-A0D9-9CEE8628212C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7E15A-0096-3116-8991-DC31C623D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5A964-7DC3-A5E4-182B-39F382CA4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A0B7-1590-49EF-9036-825048EF6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554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48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846A4-9163-2B05-166E-3FCF010F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5CFF7-7F04-C30C-4B5C-F850E27FD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15DB2-91B7-72C9-58A0-DE8977624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13714-59D1-4650-A0D9-9CEE8628212C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7F6E2-0F63-BB84-82FB-E799F16FB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37530-0DFE-7119-ADCF-B7C548C01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A0B7-1590-49EF-9036-825048EF6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51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1DCF-E26C-0997-01F3-B78B7BA29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0B82D-F72D-8D9E-B6D9-83C733552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338CC-611B-A1C7-8628-19D14B23C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13714-59D1-4650-A0D9-9CEE8628212C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C4F66-25C8-982F-5B9E-8BC1AA9CC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6B917-5D5D-F1C2-80DD-D8496480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A0B7-1590-49EF-9036-825048EF6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68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0DC-3091-C4B4-BC8F-FAA194913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3540B-B5EA-37B7-7BE9-4D866F698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7575F-9CB2-4168-AC04-8AFE3853D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F62B8-2E76-AE5E-423C-535DB31CF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13714-59D1-4650-A0D9-9CEE8628212C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B3786-FBDF-FB81-324D-A461AA5D0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A0798-C886-6651-74CB-895F4300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A0B7-1590-49EF-9036-825048EF6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603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8CAFB-0B67-3448-8384-6256FCC9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6F14A-5666-FE5D-E60C-60B084FEB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DF4D5-CAEB-1E21-3A08-1FEFBB75F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460F5-05A2-6955-B54A-6D3B06FAA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9558C-A070-6CEF-4484-C9B4FF3422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A9C55F-611E-6D10-DA7F-98A8EF8E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13714-59D1-4650-A0D9-9CEE8628212C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074B26-F350-AAB5-369E-A7C6AC314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402854-3A78-4890-F919-F9D21151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A0B7-1590-49EF-9036-825048EF6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997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3D9EE-961F-D479-6966-DD0C127EB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5DAFA0-CD71-B6E9-81BD-3CFD70EFA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13714-59D1-4650-A0D9-9CEE8628212C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F4E09E-224D-FD55-DAE3-119AAFAA6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45C54-6337-0CDD-418F-B6D13734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A0B7-1590-49EF-9036-825048EF6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90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54E839-E747-187E-5A81-A66968E1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13714-59D1-4650-A0D9-9CEE8628212C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92CCAA-4A99-3D1A-2BE9-CADCD2CBD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12538-13A0-1E7D-C026-8ED385CE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A0B7-1590-49EF-9036-825048EF6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26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127C1-04F9-08AF-8639-EE73E47BC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7122D-9C9A-45F9-2620-E984232EC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202D3-E581-4841-4AA3-4A0B4F7FA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FB4AD-A26C-1054-EC0F-CF3BE1698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13714-59D1-4650-A0D9-9CEE8628212C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E25662-3766-98DF-449D-02BF9E8AF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9F4C1-01F6-517B-00A8-3DE93892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A0B7-1590-49EF-9036-825048EF6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66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BB00-7799-79E7-661F-E415B43D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018EE-D1FB-0CBE-8414-6FF9F56FC3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1F76A-E1B7-ED7E-DEC4-3CA24F222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B523EF-1F15-87D3-B597-00E18CB01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13714-59D1-4650-A0D9-9CEE8628212C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63DBD-7C10-87CA-1041-0D87A53F8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FD731-71A7-A101-6B6C-4F3A764B8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BA0B7-1590-49EF-9036-825048EF6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722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CDB601-FA6F-868A-D325-DB8CB9A8C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FD853-0572-34C0-75F7-1592F8DA4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1E4A4-3E25-CC6B-167C-4CCA3148C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813714-59D1-4650-A0D9-9CEE8628212C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6CFC0-861C-7186-1328-4FDC4CB77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4CA14-EDAA-7251-39F3-438497E25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CBA0B7-1590-49EF-9036-825048EF6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11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2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594DE1-5103-C1F6-3E3E-ECACE26C9B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3" t="17822" r="7353"/>
          <a:stretch/>
        </p:blipFill>
        <p:spPr>
          <a:xfrm>
            <a:off x="5421086" y="236640"/>
            <a:ext cx="5759945" cy="56704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979F42-B764-3F8E-D392-9C7F36FF6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0997" y="2862943"/>
            <a:ext cx="3679600" cy="3907506"/>
          </a:xfrm>
          <a:prstGeom prst="rect">
            <a:avLst/>
          </a:prstGeom>
        </p:spPr>
      </p:pic>
      <p:pic>
        <p:nvPicPr>
          <p:cNvPr id="12" name="Picture 11" descr="A logo with a green cross&#10;&#10;Description automatically generated">
            <a:extLst>
              <a:ext uri="{FF2B5EF4-FFF2-40B4-BE49-F238E27FC236}">
                <a16:creationId xmlns:a16="http://schemas.microsoft.com/office/drawing/2014/main" id="{1B25CA46-224F-B204-6C4C-3B02DE686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5" y="443469"/>
            <a:ext cx="4559559" cy="1886074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88A78F3E-E285-7B30-6E07-AD67638B0790}"/>
              </a:ext>
            </a:extLst>
          </p:cNvPr>
          <p:cNvSpPr/>
          <p:nvPr/>
        </p:nvSpPr>
        <p:spPr>
          <a:xfrm>
            <a:off x="4713514" y="367269"/>
            <a:ext cx="7478486" cy="4738131"/>
          </a:xfrm>
          <a:prstGeom prst="wedgeEllipseCallout">
            <a:avLst>
              <a:gd name="adj1" fmla="val -60719"/>
              <a:gd name="adj2" fmla="val 8195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E57F14-426B-8DE7-CC33-121DB187A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t="22672" r="13220" b="23368"/>
          <a:stretch/>
        </p:blipFill>
        <p:spPr bwMode="auto">
          <a:xfrm>
            <a:off x="10184286" y="5083629"/>
            <a:ext cx="1502229" cy="155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60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8EE08-E4F3-94CB-612B-E72AF0590A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`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1F2A29-E64F-0B21-249E-8FE503EC08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litter ball">
            <a:hlinkClick r:id="" action="ppaction://media"/>
            <a:extLst>
              <a:ext uri="{FF2B5EF4-FFF2-40B4-BE49-F238E27FC236}">
                <a16:creationId xmlns:a16="http://schemas.microsoft.com/office/drawing/2014/main" id="{FC27D434-EC27-2A4F-1E6F-E7846FE6DE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4E45D9-71F6-238F-7E9E-635EAFBF5B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91149" y="2850685"/>
            <a:ext cx="2703235" cy="3936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1B77B-5A1A-DB2D-7DA7-BC1D66140D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7819" y="4485746"/>
            <a:ext cx="3394181" cy="2823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23656F-2006-2647-3E93-D3FF8F69A6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475935" y="3543436"/>
            <a:ext cx="3054301" cy="3243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DA94AB-1120-9215-BC68-2482C6D8E6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8912" y="3509963"/>
            <a:ext cx="3054301" cy="3243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EEA9A3-BEA4-7746-BCC1-EF68E0B58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9" y="122931"/>
            <a:ext cx="1572006" cy="646754"/>
          </a:xfrm>
          <a:prstGeom prst="rect">
            <a:avLst/>
          </a:prstGeom>
        </p:spPr>
      </p:pic>
      <p:pic>
        <p:nvPicPr>
          <p:cNvPr id="6" name="ANW1166_013_Disco-Pants-4-30">
            <a:hlinkClick r:id="" action="ppaction://media"/>
            <a:extLst>
              <a:ext uri="{FF2B5EF4-FFF2-40B4-BE49-F238E27FC236}">
                <a16:creationId xmlns:a16="http://schemas.microsoft.com/office/drawing/2014/main" id="{5D19318D-4A06-C559-AED9-DE1661AACB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47806" y="5396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7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91EAC-67FF-0CB3-7572-7FCB72E8F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DC7C36-29A2-B4F4-3556-276EE07F8CB8}"/>
              </a:ext>
            </a:extLst>
          </p:cNvPr>
          <p:cNvSpPr/>
          <p:nvPr/>
        </p:nvSpPr>
        <p:spPr>
          <a:xfrm>
            <a:off x="0" y="0"/>
            <a:ext cx="419289" cy="6858000"/>
          </a:xfrm>
          <a:prstGeom prst="rect">
            <a:avLst/>
          </a:prstGeom>
          <a:solidFill>
            <a:srgbClr val="2225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D9410C-D8FF-54FB-8421-E1360932C4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8" r="4306" b="-468"/>
          <a:stretch/>
        </p:blipFill>
        <p:spPr>
          <a:xfrm>
            <a:off x="419289" y="0"/>
            <a:ext cx="12093282" cy="6924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D7FEA6-CC0C-9443-127E-A299B28F04C4}"/>
              </a:ext>
            </a:extLst>
          </p:cNvPr>
          <p:cNvSpPr/>
          <p:nvPr/>
        </p:nvSpPr>
        <p:spPr>
          <a:xfrm>
            <a:off x="11772711" y="-1"/>
            <a:ext cx="419289" cy="6924675"/>
          </a:xfrm>
          <a:prstGeom prst="rect">
            <a:avLst/>
          </a:prstGeom>
          <a:solidFill>
            <a:srgbClr val="2225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F04A56-F179-4224-EC4A-94710FCA7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729" y="5990171"/>
            <a:ext cx="1572006" cy="646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D976B1-983D-2515-3312-5235C089E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1008" y="763238"/>
            <a:ext cx="1548739" cy="3044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F0B7E-CB25-F7E5-C34D-EEE336BB4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401" y="1984431"/>
            <a:ext cx="992624" cy="140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780B1E-B14E-2A55-9823-162100E1B36A}"/>
              </a:ext>
            </a:extLst>
          </p:cNvPr>
          <p:cNvSpPr txBox="1"/>
          <p:nvPr/>
        </p:nvSpPr>
        <p:spPr>
          <a:xfrm>
            <a:off x="10241149" y="3808221"/>
            <a:ext cx="176845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solidFill>
                  <a:schemeClr val="bg1"/>
                </a:solidFill>
                <a:latin typeface="Century Gothic" panose="020B0502020202020204" pitchFamily="34" charset="0"/>
              </a:rPr>
              <a:t>Catholic Social Teaching Link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Thinking of Everyone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(The Common Good)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54F9CF-D2A4-A117-D728-16EE3A2E9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9672" y="3069801"/>
            <a:ext cx="356617" cy="6374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3C050F-6727-2D3F-F40C-7B1B64D93B88}"/>
              </a:ext>
            </a:extLst>
          </p:cNvPr>
          <p:cNvSpPr txBox="1"/>
          <p:nvPr/>
        </p:nvSpPr>
        <p:spPr>
          <a:xfrm>
            <a:off x="7173253" y="3305764"/>
            <a:ext cx="320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Kenya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64937B-4CEC-6FAB-0AAC-8B15432C7394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6697980" y="3388536"/>
            <a:ext cx="475273" cy="24039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D91D004-DE15-9F79-4FEE-A96CD4B5358F}"/>
              </a:ext>
            </a:extLst>
          </p:cNvPr>
          <p:cNvCxnSpPr>
            <a:cxnSpLocks/>
          </p:cNvCxnSpPr>
          <p:nvPr/>
        </p:nvCxnSpPr>
        <p:spPr>
          <a:xfrm flipV="1">
            <a:off x="1088136" y="643041"/>
            <a:ext cx="4445508" cy="157878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9AB3E15-C367-A7DE-0746-85147C1DE18D}"/>
              </a:ext>
            </a:extLst>
          </p:cNvPr>
          <p:cNvSpPr txBox="1"/>
          <p:nvPr/>
        </p:nvSpPr>
        <p:spPr>
          <a:xfrm>
            <a:off x="239084" y="1898662"/>
            <a:ext cx="320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UK</a:t>
            </a:r>
          </a:p>
        </p:txBody>
      </p:sp>
      <p:pic>
        <p:nvPicPr>
          <p:cNvPr id="28" name="Picture 27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298FAFAC-AC47-66BC-8853-56AB2857BE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2625">
            <a:off x="-5264104" y="5228273"/>
            <a:ext cx="13812782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74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CAE60-D5AB-7336-C9DE-C99E0254A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earing a pink head wrap holding a chicken&#10;&#10;Description automatically generated">
            <a:extLst>
              <a:ext uri="{FF2B5EF4-FFF2-40B4-BE49-F238E27FC236}">
                <a16:creationId xmlns:a16="http://schemas.microsoft.com/office/drawing/2014/main" id="{885AF1A3-8D27-591E-B1ED-79992A1E8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99" y="334271"/>
            <a:ext cx="9284186" cy="61894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558431-BFD3-00C3-F4F4-99EEA0CFCE44}"/>
              </a:ext>
            </a:extLst>
          </p:cNvPr>
          <p:cNvSpPr txBox="1"/>
          <p:nvPr/>
        </p:nvSpPr>
        <p:spPr>
          <a:xfrm>
            <a:off x="154115" y="2589896"/>
            <a:ext cx="2408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0" i="0" dirty="0">
                <a:effectLst/>
                <a:latin typeface="Century Gothic" panose="020B0502020202020204" pitchFamily="34" charset="0"/>
              </a:rPr>
              <a:t>Khera</a:t>
            </a:r>
            <a:endParaRPr lang="en-GB" sz="6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E1F52B79-9EE5-1D76-D5DE-B3DDAB271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0847">
            <a:off x="2668138" y="5702538"/>
            <a:ext cx="13812782" cy="1469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58739A-B3AB-1EA5-B1D0-731ABDFFD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07" y="5631812"/>
            <a:ext cx="1990726" cy="89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18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276AE-0B75-E2B3-BF6A-19E38ECD3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0E8794-9F35-4988-D9B4-FE0881EDA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8464"/>
            <a:ext cx="12168713" cy="6799535"/>
          </a:xfrm>
          <a:prstGeom prst="rect">
            <a:avLst/>
          </a:prstGeom>
        </p:spPr>
      </p:pic>
      <p:pic>
        <p:nvPicPr>
          <p:cNvPr id="7" name="Picture 6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93DBBEC8-2464-AC63-44B9-E1DDDD2F2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2296">
            <a:off x="4520026" y="886354"/>
            <a:ext cx="13812782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95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F9DFF-4FE9-C9E9-F1FA-90D556EEE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0A44925-1A44-2860-A341-12195ACC3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0" y="63795"/>
            <a:ext cx="11980340" cy="6730410"/>
          </a:xfrm>
          <a:prstGeom prst="rect">
            <a:avLst/>
          </a:prstGeom>
        </p:spPr>
      </p:pic>
      <p:pic>
        <p:nvPicPr>
          <p:cNvPr id="9" name="Picture 8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5FECAEC2-02EE-95F7-382B-06EA36078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0847">
            <a:off x="2200304" y="6404286"/>
            <a:ext cx="13812782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03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F3F65-9CC7-EEB9-95C5-3577E9111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EC2E67-5DE0-B1A3-F2E4-98C85FF5E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76" y="0"/>
            <a:ext cx="11993657" cy="6751674"/>
          </a:xfrm>
          <a:prstGeom prst="rect">
            <a:avLst/>
          </a:prstGeom>
        </p:spPr>
      </p:pic>
      <p:pic>
        <p:nvPicPr>
          <p:cNvPr id="10" name="Picture 9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CAB5B9B0-E6CB-FB90-93D8-F7E0BDA01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2296">
            <a:off x="-4732258" y="5097406"/>
            <a:ext cx="13812782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17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A2680-5A08-8DF0-6F29-BB55D206B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F27CF-D388-5D74-D15A-EBEFF32F9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"/>
            <a:ext cx="12192000" cy="6857335"/>
          </a:xfrm>
          <a:prstGeom prst="rect">
            <a:avLst/>
          </a:prstGeom>
        </p:spPr>
      </p:pic>
      <p:pic>
        <p:nvPicPr>
          <p:cNvPr id="6" name="Picture 5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F6446DE1-48AE-8DB8-1C8E-0D7AA5EB5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0847">
            <a:off x="-5732554" y="751440"/>
            <a:ext cx="13812782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44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84199-9DCE-EC5F-D481-457955FB5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016F98-5A8E-CD1C-2F4F-622EDC86E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93"/>
            <a:ext cx="12192000" cy="6822613"/>
          </a:xfrm>
          <a:prstGeom prst="rect">
            <a:avLst/>
          </a:prstGeom>
        </p:spPr>
      </p:pic>
      <p:pic>
        <p:nvPicPr>
          <p:cNvPr id="6" name="Picture 5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EB59A732-6065-37A6-B0B4-0E957378F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2296">
            <a:off x="-4072380" y="6388880"/>
            <a:ext cx="13812782" cy="1469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F8ACB-5E6A-A14E-C6B7-A27C9C40F80B}"/>
              </a:ext>
            </a:extLst>
          </p:cNvPr>
          <p:cNvSpPr txBox="1"/>
          <p:nvPr/>
        </p:nvSpPr>
        <p:spPr>
          <a:xfrm>
            <a:off x="9898144" y="716437"/>
            <a:ext cx="20173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8444C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“Unity is strength. Let’s pull together to inspire. Let’s pull together to be strong.” </a:t>
            </a:r>
          </a:p>
          <a:p>
            <a:r>
              <a:rPr lang="en-GB" sz="2800" i="1" dirty="0">
                <a:solidFill>
                  <a:srgbClr val="38444C"/>
                </a:solidFill>
                <a:latin typeface="Century Gothic" panose="020B0502020202020204" pitchFamily="34" charset="0"/>
              </a:rPr>
              <a:t>Khera</a:t>
            </a:r>
            <a:endParaRPr lang="en-GB" sz="28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598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36CD6-4E3A-F57C-1E71-1D68A4A3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A1A25E-4567-DA67-ABEA-6493BF181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24990" cy="6858000"/>
          </a:xfrm>
          <a:prstGeom prst="rect">
            <a:avLst/>
          </a:prstGeom>
        </p:spPr>
      </p:pic>
      <p:pic>
        <p:nvPicPr>
          <p:cNvPr id="7" name="Picture 6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63A6EAD7-A6DD-B92B-3D4D-6BE32E1ED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0013">
            <a:off x="5035709" y="1052230"/>
            <a:ext cx="13812782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92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12A52-504B-B95A-4E1B-90E84642F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975F1-73ED-F59E-561A-FF1DAD40F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4094" cy="6858000"/>
          </a:xfrm>
          <a:prstGeom prst="rect">
            <a:avLst/>
          </a:prstGeom>
        </p:spPr>
      </p:pic>
      <p:pic>
        <p:nvPicPr>
          <p:cNvPr id="8" name="Picture 7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23B2B40D-E1DE-00F4-C22D-80B9E1F32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2296">
            <a:off x="-4072380" y="6388880"/>
            <a:ext cx="13812782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43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CF409-0952-6E4A-00D4-8D56C2249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a green cross&#10;&#10;Description automatically generated">
            <a:extLst>
              <a:ext uri="{FF2B5EF4-FFF2-40B4-BE49-F238E27FC236}">
                <a16:creationId xmlns:a16="http://schemas.microsoft.com/office/drawing/2014/main" id="{D9C22789-EDBB-A295-2883-79A5DF5F3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522" y="0"/>
            <a:ext cx="12905043" cy="5338206"/>
          </a:xfrm>
          <a:prstGeom prst="rect">
            <a:avLst/>
          </a:prstGeom>
        </p:spPr>
      </p:pic>
      <p:pic>
        <p:nvPicPr>
          <p:cNvPr id="6" name="Picture 5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C110ADD2-47EC-3C8F-2E87-AF7781EA2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894" y="5388861"/>
            <a:ext cx="13812782" cy="14691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5CE6B0-42FD-1F91-68CD-7D7A7B5006D2}"/>
              </a:ext>
            </a:extLst>
          </p:cNvPr>
          <p:cNvSpPr/>
          <p:nvPr/>
        </p:nvSpPr>
        <p:spPr>
          <a:xfrm>
            <a:off x="1052623" y="2817628"/>
            <a:ext cx="10356112" cy="1998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399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1C17C-FC00-082D-56B3-C8F0EDABD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6DCE52-D34D-6C80-0F81-54953915A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3" y="5887432"/>
            <a:ext cx="1790318" cy="802126"/>
          </a:xfrm>
          <a:prstGeom prst="rect">
            <a:avLst/>
          </a:prstGeom>
        </p:spPr>
      </p:pic>
      <p:pic>
        <p:nvPicPr>
          <p:cNvPr id="5" name="Picture 4" descr="A group of people sitting on the ground&#10;&#10;Description automatically generated">
            <a:extLst>
              <a:ext uri="{FF2B5EF4-FFF2-40B4-BE49-F238E27FC236}">
                <a16:creationId xmlns:a16="http://schemas.microsoft.com/office/drawing/2014/main" id="{C8A86C33-E7D8-A628-FEED-5A0214A20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48" y="192506"/>
            <a:ext cx="9745579" cy="6497052"/>
          </a:xfrm>
          <a:prstGeom prst="rect">
            <a:avLst/>
          </a:prstGeom>
        </p:spPr>
      </p:pic>
      <p:pic>
        <p:nvPicPr>
          <p:cNvPr id="6" name="Picture 5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E35F4348-CC43-2564-589E-0EC91F26A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0847">
            <a:off x="2809866" y="6213776"/>
            <a:ext cx="13812782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37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60B1A-2BE0-EA82-1070-9C4E0D7F6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231E6-9726-09EB-62C7-9559EB1A8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787" y="2061971"/>
            <a:ext cx="2686425" cy="2734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4CF826-A13A-FE19-F676-2CCAAAAF93A4}"/>
              </a:ext>
            </a:extLst>
          </p:cNvPr>
          <p:cNvSpPr txBox="1"/>
          <p:nvPr/>
        </p:nvSpPr>
        <p:spPr>
          <a:xfrm>
            <a:off x="5229726" y="4908884"/>
            <a:ext cx="19491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C3BE8-79E2-692C-21B3-445BFD0E162E}"/>
              </a:ext>
            </a:extLst>
          </p:cNvPr>
          <p:cNvSpPr txBox="1"/>
          <p:nvPr/>
        </p:nvSpPr>
        <p:spPr>
          <a:xfrm>
            <a:off x="4403556" y="108285"/>
            <a:ext cx="3384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Century Gothic" panose="020B0502020202020204" pitchFamily="34" charset="0"/>
              </a:rPr>
              <a:t>How does </a:t>
            </a:r>
            <a:r>
              <a:rPr lang="en-GB" sz="3600" b="1" dirty="0" err="1">
                <a:latin typeface="Century Gothic" panose="020B0502020202020204" pitchFamily="34" charset="0"/>
              </a:rPr>
              <a:t>Chirri</a:t>
            </a:r>
            <a:r>
              <a:rPr lang="en-GB" sz="3600" b="1" dirty="0">
                <a:latin typeface="Century Gothic" panose="020B0502020202020204" pitchFamily="34" charset="0"/>
              </a:rPr>
              <a:t> like to eat eggs</a:t>
            </a:r>
          </a:p>
        </p:txBody>
      </p:sp>
      <p:pic>
        <p:nvPicPr>
          <p:cNvPr id="1026" name="Picture 2" descr="Perfect Soft Boiled Eggs - BigOven">
            <a:extLst>
              <a:ext uri="{FF2B5EF4-FFF2-40B4-BE49-F238E27FC236}">
                <a16:creationId xmlns:a16="http://schemas.microsoft.com/office/drawing/2014/main" id="{072EE43A-CAC2-DB3D-06EF-1E1317E5D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68" y="452140"/>
            <a:ext cx="2686425" cy="28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rambled Eggs on Toast - Where Is My Spoon">
            <a:extLst>
              <a:ext uri="{FF2B5EF4-FFF2-40B4-BE49-F238E27FC236}">
                <a16:creationId xmlns:a16="http://schemas.microsoft.com/office/drawing/2014/main" id="{28CA4ED7-3372-8B56-4569-D722D7324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68" y="3584919"/>
            <a:ext cx="2734057" cy="273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sual search query image">
            <a:extLst>
              <a:ext uri="{FF2B5EF4-FFF2-40B4-BE49-F238E27FC236}">
                <a16:creationId xmlns:a16="http://schemas.microsoft.com/office/drawing/2014/main" id="{C908FC6A-4FAF-7B11-345A-AA6C888FB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408" y="452140"/>
            <a:ext cx="2686424" cy="26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w to Poach Eggs Perfectly – Best Poached Egg Recipe">
            <a:extLst>
              <a:ext uri="{FF2B5EF4-FFF2-40B4-BE49-F238E27FC236}">
                <a16:creationId xmlns:a16="http://schemas.microsoft.com/office/drawing/2014/main" id="{57307B47-F67B-44FF-8B0C-3D425F2DF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406" y="3541855"/>
            <a:ext cx="2734057" cy="273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EBC11F-29D8-3DBE-4020-FAA98E05F0C9}"/>
              </a:ext>
            </a:extLst>
          </p:cNvPr>
          <p:cNvSpPr txBox="1"/>
          <p:nvPr/>
        </p:nvSpPr>
        <p:spPr>
          <a:xfrm>
            <a:off x="1380750" y="2782668"/>
            <a:ext cx="157725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entury Gothic" panose="020B0502020202020204" pitchFamily="34" charset="0"/>
              </a:rPr>
              <a:t>Boiled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63EB6A-7579-2A6B-3D8F-D348A7833A44}"/>
              </a:ext>
            </a:extLst>
          </p:cNvPr>
          <p:cNvSpPr txBox="1"/>
          <p:nvPr/>
        </p:nvSpPr>
        <p:spPr>
          <a:xfrm>
            <a:off x="873800" y="5995810"/>
            <a:ext cx="268642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Scrambled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4CB1C4-C480-89A7-213C-4E19878C32E8}"/>
              </a:ext>
            </a:extLst>
          </p:cNvPr>
          <p:cNvSpPr txBox="1"/>
          <p:nvPr/>
        </p:nvSpPr>
        <p:spPr>
          <a:xfrm>
            <a:off x="9402744" y="2782667"/>
            <a:ext cx="128737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Fried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B6167A-520C-546B-FBAB-FCCFFDBC09FD}"/>
              </a:ext>
            </a:extLst>
          </p:cNvPr>
          <p:cNvSpPr txBox="1"/>
          <p:nvPr/>
        </p:nvSpPr>
        <p:spPr>
          <a:xfrm>
            <a:off x="8928531" y="5995809"/>
            <a:ext cx="223580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Poached</a:t>
            </a:r>
          </a:p>
        </p:txBody>
      </p:sp>
    </p:spTree>
    <p:extLst>
      <p:ext uri="{BB962C8B-B14F-4D97-AF65-F5344CB8AC3E}">
        <p14:creationId xmlns:p14="http://schemas.microsoft.com/office/powerpoint/2010/main" val="1104080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55495-AD43-335B-6BE2-53BC5CEC8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81091-FDF1-B982-1FCA-51491DE7D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787" y="2061971"/>
            <a:ext cx="2686425" cy="2734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C295AF-DFE0-CB49-EE37-33CEC96D2105}"/>
              </a:ext>
            </a:extLst>
          </p:cNvPr>
          <p:cNvSpPr txBox="1"/>
          <p:nvPr/>
        </p:nvSpPr>
        <p:spPr>
          <a:xfrm>
            <a:off x="4403556" y="108285"/>
            <a:ext cx="3384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Century Gothic" panose="020B0502020202020204" pitchFamily="34" charset="0"/>
              </a:rPr>
              <a:t>How does </a:t>
            </a:r>
            <a:r>
              <a:rPr lang="en-GB" sz="3600" b="1" dirty="0" err="1">
                <a:latin typeface="Century Gothic" panose="020B0502020202020204" pitchFamily="34" charset="0"/>
              </a:rPr>
              <a:t>Chirri</a:t>
            </a:r>
            <a:r>
              <a:rPr lang="en-GB" sz="3600" b="1" dirty="0">
                <a:latin typeface="Century Gothic" panose="020B0502020202020204" pitchFamily="34" charset="0"/>
              </a:rPr>
              <a:t> like to eat eggs</a:t>
            </a:r>
          </a:p>
        </p:txBody>
      </p:sp>
      <p:pic>
        <p:nvPicPr>
          <p:cNvPr id="1026" name="Picture 2" descr="Perfect Soft Boiled Eggs - BigOven">
            <a:extLst>
              <a:ext uri="{FF2B5EF4-FFF2-40B4-BE49-F238E27FC236}">
                <a16:creationId xmlns:a16="http://schemas.microsoft.com/office/drawing/2014/main" id="{A806A060-8032-6BB3-669A-35C884AEB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68" y="452140"/>
            <a:ext cx="2686425" cy="28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rambled Eggs on Toast - Where Is My Spoon">
            <a:extLst>
              <a:ext uri="{FF2B5EF4-FFF2-40B4-BE49-F238E27FC236}">
                <a16:creationId xmlns:a16="http://schemas.microsoft.com/office/drawing/2014/main" id="{8BBD470C-8897-25E7-0B6C-8E8BF78AA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68" y="3584919"/>
            <a:ext cx="2734057" cy="273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sual search query image">
            <a:extLst>
              <a:ext uri="{FF2B5EF4-FFF2-40B4-BE49-F238E27FC236}">
                <a16:creationId xmlns:a16="http://schemas.microsoft.com/office/drawing/2014/main" id="{7130105B-204B-80BC-1283-44DEF9AC5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408" y="452140"/>
            <a:ext cx="2686424" cy="26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w to Poach Eggs Perfectly – Best Poached Egg Recipe">
            <a:extLst>
              <a:ext uri="{FF2B5EF4-FFF2-40B4-BE49-F238E27FC236}">
                <a16:creationId xmlns:a16="http://schemas.microsoft.com/office/drawing/2014/main" id="{93F4520C-5108-B49B-655C-E6BD30554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406" y="3541855"/>
            <a:ext cx="2734057" cy="273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DAF4F1-2DD4-C8D9-E15E-FBAA80EE9656}"/>
              </a:ext>
            </a:extLst>
          </p:cNvPr>
          <p:cNvSpPr txBox="1"/>
          <p:nvPr/>
        </p:nvSpPr>
        <p:spPr>
          <a:xfrm>
            <a:off x="9402744" y="2782667"/>
            <a:ext cx="128737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Fried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D62198-4140-B4A8-2F36-5F9B79A2A2BB}"/>
              </a:ext>
            </a:extLst>
          </p:cNvPr>
          <p:cNvSpPr txBox="1"/>
          <p:nvPr/>
        </p:nvSpPr>
        <p:spPr>
          <a:xfrm>
            <a:off x="3969981" y="4908883"/>
            <a:ext cx="42520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Century Gothic" panose="020B0502020202020204" pitchFamily="34" charset="0"/>
              </a:rPr>
              <a:t>“I want to have them fried for breakfast”</a:t>
            </a:r>
          </a:p>
        </p:txBody>
      </p:sp>
    </p:spTree>
    <p:extLst>
      <p:ext uri="{BB962C8B-B14F-4D97-AF65-F5344CB8AC3E}">
        <p14:creationId xmlns:p14="http://schemas.microsoft.com/office/powerpoint/2010/main" val="644482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0330D-1E1E-3BDF-A3D8-53A9B4112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538716-67B0-BB47-22BF-3BD45897F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794"/>
            <a:ext cx="12192000" cy="6808206"/>
          </a:xfrm>
          <a:prstGeom prst="rect">
            <a:avLst/>
          </a:prstGeom>
        </p:spPr>
      </p:pic>
      <p:pic>
        <p:nvPicPr>
          <p:cNvPr id="6" name="Picture 5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920FE0C2-A10F-8704-FFC2-878DCD405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0847">
            <a:off x="2605330" y="6067296"/>
            <a:ext cx="13812782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50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18FA7-746F-DC15-D724-726A8B028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ue robe pulling a wheel&#10;&#10;Description automatically generated">
            <a:extLst>
              <a:ext uri="{FF2B5EF4-FFF2-40B4-BE49-F238E27FC236}">
                <a16:creationId xmlns:a16="http://schemas.microsoft.com/office/drawing/2014/main" id="{D6AAB596-1A12-C33B-E774-0F21A5804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42" y="348915"/>
            <a:ext cx="4205039" cy="2803359"/>
          </a:xfrm>
          <a:prstGeom prst="rect">
            <a:avLst/>
          </a:prstGeom>
        </p:spPr>
      </p:pic>
      <p:pic>
        <p:nvPicPr>
          <p:cNvPr id="8" name="Picture 7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C91C7B42-9955-B184-0B9A-21A4FA743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3" y="348915"/>
            <a:ext cx="4205037" cy="2803358"/>
          </a:xfrm>
          <a:prstGeom prst="rect">
            <a:avLst/>
          </a:prstGeom>
        </p:spPr>
      </p:pic>
      <p:pic>
        <p:nvPicPr>
          <p:cNvPr id="12" name="Picture 11" descr="A group of children holding a banner&#10;&#10;Description automatically generated">
            <a:extLst>
              <a:ext uri="{FF2B5EF4-FFF2-40B4-BE49-F238E27FC236}">
                <a16:creationId xmlns:a16="http://schemas.microsoft.com/office/drawing/2014/main" id="{D07E8B28-8B24-A4AF-9170-F637DD01D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3" y="3428999"/>
            <a:ext cx="4199787" cy="2803358"/>
          </a:xfrm>
          <a:prstGeom prst="rect">
            <a:avLst/>
          </a:prstGeom>
        </p:spPr>
      </p:pic>
      <p:pic>
        <p:nvPicPr>
          <p:cNvPr id="14" name="Picture 13" descr="A group of people's legs walking&#10;&#10;Description automatically generated">
            <a:extLst>
              <a:ext uri="{FF2B5EF4-FFF2-40B4-BE49-F238E27FC236}">
                <a16:creationId xmlns:a16="http://schemas.microsoft.com/office/drawing/2014/main" id="{CAB58521-E2F6-E219-EC0F-3F1B7A03F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87" y="3402788"/>
            <a:ext cx="4206790" cy="2803357"/>
          </a:xfrm>
          <a:prstGeom prst="rect">
            <a:avLst/>
          </a:prstGeom>
        </p:spPr>
      </p:pic>
      <p:pic>
        <p:nvPicPr>
          <p:cNvPr id="15" name="Picture 14" descr="A logo with a green cross&#10;&#10;Description automatically generated">
            <a:extLst>
              <a:ext uri="{FF2B5EF4-FFF2-40B4-BE49-F238E27FC236}">
                <a16:creationId xmlns:a16="http://schemas.microsoft.com/office/drawing/2014/main" id="{94FB3D2B-CE48-8D6C-DF73-D49D9DABCB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24" y="503302"/>
            <a:ext cx="2959353" cy="1224144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E4DB24D-D870-E32F-27CD-A0E833B88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503" y="1232822"/>
            <a:ext cx="3838902" cy="38389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B0A294-5B50-13CB-33C7-9AB3403B0C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024" y="4776438"/>
            <a:ext cx="3613763" cy="102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2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74C29-EAC8-B59B-00BA-C9FF7B91F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logo with a green cross&#10;&#10;Description automatically generated">
            <a:extLst>
              <a:ext uri="{FF2B5EF4-FFF2-40B4-BE49-F238E27FC236}">
                <a16:creationId xmlns:a16="http://schemas.microsoft.com/office/drawing/2014/main" id="{606F7172-C7FD-DA61-5D76-E5A40DE52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1" y="480345"/>
            <a:ext cx="2959353" cy="1224144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4BFB0DC-F86E-854D-F147-DA68E9E6B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4614"/>
            <a:ext cx="3838902" cy="38389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8473D0-52B3-B1E8-0E5B-A21FCA786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39" y="5352849"/>
            <a:ext cx="3613763" cy="1024806"/>
          </a:xfrm>
          <a:prstGeom prst="rect">
            <a:avLst/>
          </a:prstGeom>
        </p:spPr>
      </p:pic>
      <p:pic>
        <p:nvPicPr>
          <p:cNvPr id="3" name="Picture 2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50192E29-2A46-FEE0-02FB-955FF9021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26" y="480345"/>
            <a:ext cx="6132261" cy="6084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5BEDBB-B210-7C3A-E0CD-B07EAB376D25}"/>
              </a:ext>
            </a:extLst>
          </p:cNvPr>
          <p:cNvSpPr txBox="1"/>
          <p:nvPr/>
        </p:nvSpPr>
        <p:spPr>
          <a:xfrm>
            <a:off x="10079211" y="1813173"/>
            <a:ext cx="23317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r>
              <a:rPr lang="en-GB" sz="3600" b="1" dirty="0">
                <a:solidFill>
                  <a:srgbClr val="A6C63C"/>
                </a:solidFill>
                <a:latin typeface="Century Gothic" panose="020B0502020202020204" pitchFamily="34" charset="0"/>
              </a:rPr>
              <a:t>Each chicken costs </a:t>
            </a:r>
            <a:r>
              <a:rPr lang="en-GB" sz="6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£4.20</a:t>
            </a:r>
          </a:p>
        </p:txBody>
      </p:sp>
    </p:spTree>
    <p:extLst>
      <p:ext uri="{BB962C8B-B14F-4D97-AF65-F5344CB8AC3E}">
        <p14:creationId xmlns:p14="http://schemas.microsoft.com/office/powerpoint/2010/main" val="2490430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EF301-170D-4D16-1D88-DFC1C3659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logo with a green cross&#10;&#10;Description automatically generated">
            <a:extLst>
              <a:ext uri="{FF2B5EF4-FFF2-40B4-BE49-F238E27FC236}">
                <a16:creationId xmlns:a16="http://schemas.microsoft.com/office/drawing/2014/main" id="{7E272C45-C3FC-5601-F26C-C52D55381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1" y="480345"/>
            <a:ext cx="2959353" cy="1224144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31B867F-700B-CB94-32FD-E3BD2ABC1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4614"/>
            <a:ext cx="3838902" cy="38389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A20C9A-EB76-6A30-5A1C-2DDF1C007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39" y="5352849"/>
            <a:ext cx="3613763" cy="1024806"/>
          </a:xfrm>
          <a:prstGeom prst="rect">
            <a:avLst/>
          </a:prstGeom>
        </p:spPr>
      </p:pic>
      <p:pic>
        <p:nvPicPr>
          <p:cNvPr id="3" name="Picture 2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72DAEAAC-1DC8-452E-5BB7-079698669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90" y="478552"/>
            <a:ext cx="1172850" cy="1163635"/>
          </a:xfrm>
          <a:prstGeom prst="rect">
            <a:avLst/>
          </a:prstGeom>
        </p:spPr>
      </p:pic>
      <p:pic>
        <p:nvPicPr>
          <p:cNvPr id="2" name="Picture 1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B7EA5B8F-485E-C686-E3D3-1BCB538DAC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11" y="478556"/>
            <a:ext cx="1172850" cy="1163635"/>
          </a:xfrm>
          <a:prstGeom prst="rect">
            <a:avLst/>
          </a:prstGeom>
        </p:spPr>
      </p:pic>
      <p:pic>
        <p:nvPicPr>
          <p:cNvPr id="4" name="Picture 3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BFF0957C-85A1-0913-F863-DF5B42FC6B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95" y="480014"/>
            <a:ext cx="1172850" cy="1163635"/>
          </a:xfrm>
          <a:prstGeom prst="rect">
            <a:avLst/>
          </a:prstGeom>
        </p:spPr>
      </p:pic>
      <p:pic>
        <p:nvPicPr>
          <p:cNvPr id="7" name="Picture 6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784578D6-E357-CDA9-EE0C-1BA457BFC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02" y="4145607"/>
            <a:ext cx="1172850" cy="1163635"/>
          </a:xfrm>
          <a:prstGeom prst="rect">
            <a:avLst/>
          </a:prstGeom>
        </p:spPr>
      </p:pic>
      <p:pic>
        <p:nvPicPr>
          <p:cNvPr id="8" name="Picture 7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138B7F15-48A5-306F-1F96-66C4514641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13" y="4152777"/>
            <a:ext cx="1172850" cy="1163635"/>
          </a:xfrm>
          <a:prstGeom prst="rect">
            <a:avLst/>
          </a:prstGeom>
        </p:spPr>
      </p:pic>
      <p:pic>
        <p:nvPicPr>
          <p:cNvPr id="9" name="Picture 8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768F4255-60B0-272D-DECA-71EE9748F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191" y="4159335"/>
            <a:ext cx="1172850" cy="1163635"/>
          </a:xfrm>
          <a:prstGeom prst="rect">
            <a:avLst/>
          </a:prstGeom>
        </p:spPr>
      </p:pic>
      <p:pic>
        <p:nvPicPr>
          <p:cNvPr id="10" name="Picture 9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79686E91-24B4-4E32-2CBF-5E4EB7E36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11" y="1702699"/>
            <a:ext cx="1172850" cy="1163635"/>
          </a:xfrm>
          <a:prstGeom prst="rect">
            <a:avLst/>
          </a:prstGeom>
        </p:spPr>
      </p:pic>
      <p:pic>
        <p:nvPicPr>
          <p:cNvPr id="11" name="Picture 10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6F788EAE-464F-AA26-BE69-77ED6A1F4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27" y="1704489"/>
            <a:ext cx="1172850" cy="1163635"/>
          </a:xfrm>
          <a:prstGeom prst="rect">
            <a:avLst/>
          </a:prstGeom>
        </p:spPr>
      </p:pic>
      <p:pic>
        <p:nvPicPr>
          <p:cNvPr id="12" name="Picture 11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4955285E-EF7A-4B8D-0222-5F2D71ED7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52" y="1720583"/>
            <a:ext cx="1172850" cy="1163635"/>
          </a:xfrm>
          <a:prstGeom prst="rect">
            <a:avLst/>
          </a:prstGeom>
        </p:spPr>
      </p:pic>
      <p:pic>
        <p:nvPicPr>
          <p:cNvPr id="13" name="Picture 12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3D7F9AA8-2E9B-29D8-F0B8-C3EFDCA509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754" y="2918698"/>
            <a:ext cx="1172850" cy="1163635"/>
          </a:xfrm>
          <a:prstGeom prst="rect">
            <a:avLst/>
          </a:prstGeom>
        </p:spPr>
      </p:pic>
      <p:pic>
        <p:nvPicPr>
          <p:cNvPr id="14" name="Picture 13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1776D7CF-DF55-8A90-CE19-DB400AF12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315" y="478555"/>
            <a:ext cx="1172850" cy="1163635"/>
          </a:xfrm>
          <a:prstGeom prst="rect">
            <a:avLst/>
          </a:prstGeom>
        </p:spPr>
      </p:pic>
      <p:pic>
        <p:nvPicPr>
          <p:cNvPr id="16" name="Picture 15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82AF3230-6C4E-2990-4EC4-40FA3150B9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199" y="478553"/>
            <a:ext cx="1172850" cy="1163635"/>
          </a:xfrm>
          <a:prstGeom prst="rect">
            <a:avLst/>
          </a:prstGeom>
        </p:spPr>
      </p:pic>
      <p:pic>
        <p:nvPicPr>
          <p:cNvPr id="17" name="Picture 16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5CAC45D8-BDAF-9A79-CBFB-FC8946F6F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549" y="478554"/>
            <a:ext cx="1172850" cy="1163635"/>
          </a:xfrm>
          <a:prstGeom prst="rect">
            <a:avLst/>
          </a:prstGeom>
        </p:spPr>
      </p:pic>
      <p:pic>
        <p:nvPicPr>
          <p:cNvPr id="18" name="Picture 17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B9EC5DD3-7E5D-698C-A7DD-4F1D5EB16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27" y="4152777"/>
            <a:ext cx="1172850" cy="1163635"/>
          </a:xfrm>
          <a:prstGeom prst="rect">
            <a:avLst/>
          </a:prstGeom>
        </p:spPr>
      </p:pic>
      <p:pic>
        <p:nvPicPr>
          <p:cNvPr id="20" name="Picture 19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32DFA3C1-5DA9-DD05-EA0F-BD96A063B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549" y="2927963"/>
            <a:ext cx="1172850" cy="1163635"/>
          </a:xfrm>
          <a:prstGeom prst="rect">
            <a:avLst/>
          </a:prstGeom>
        </p:spPr>
      </p:pic>
      <p:pic>
        <p:nvPicPr>
          <p:cNvPr id="21" name="Picture 20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EB401C9B-6B11-47DB-2DF0-2F56B0017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156" y="2918697"/>
            <a:ext cx="1172850" cy="1163635"/>
          </a:xfrm>
          <a:prstGeom prst="rect">
            <a:avLst/>
          </a:prstGeom>
        </p:spPr>
      </p:pic>
      <p:pic>
        <p:nvPicPr>
          <p:cNvPr id="22" name="Picture 21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D4DAC1BD-731E-48F3-DF26-26499F988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06" y="2927963"/>
            <a:ext cx="1172850" cy="1163635"/>
          </a:xfrm>
          <a:prstGeom prst="rect">
            <a:avLst/>
          </a:prstGeom>
        </p:spPr>
      </p:pic>
      <p:pic>
        <p:nvPicPr>
          <p:cNvPr id="23" name="Picture 22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3FC73BA4-240C-C55B-CE1C-B7EF8A82C9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02" y="4152777"/>
            <a:ext cx="1172850" cy="1163635"/>
          </a:xfrm>
          <a:prstGeom prst="rect">
            <a:avLst/>
          </a:prstGeom>
        </p:spPr>
      </p:pic>
      <p:pic>
        <p:nvPicPr>
          <p:cNvPr id="24" name="Picture 23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E04D67A4-364F-626F-1EDC-83E241AA3A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754" y="1704489"/>
            <a:ext cx="1172850" cy="1163635"/>
          </a:xfrm>
          <a:prstGeom prst="rect">
            <a:avLst/>
          </a:prstGeom>
        </p:spPr>
      </p:pic>
      <p:pic>
        <p:nvPicPr>
          <p:cNvPr id="25" name="Picture 24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057CD61F-1589-C1C0-2895-E369F000C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156" y="1720583"/>
            <a:ext cx="1172850" cy="1163635"/>
          </a:xfrm>
          <a:prstGeom prst="rect">
            <a:avLst/>
          </a:prstGeom>
        </p:spPr>
      </p:pic>
      <p:pic>
        <p:nvPicPr>
          <p:cNvPr id="26" name="Picture 25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98A08970-4958-DCCB-59D8-CC5F11A43A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211" y="1720582"/>
            <a:ext cx="1172850" cy="1163635"/>
          </a:xfrm>
          <a:prstGeom prst="rect">
            <a:avLst/>
          </a:prstGeom>
        </p:spPr>
      </p:pic>
      <p:pic>
        <p:nvPicPr>
          <p:cNvPr id="27" name="Picture 26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A8CF33E7-E97A-FD1C-315F-72F9744D64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90" y="2928633"/>
            <a:ext cx="1172850" cy="1163635"/>
          </a:xfrm>
          <a:prstGeom prst="rect">
            <a:avLst/>
          </a:prstGeom>
        </p:spPr>
      </p:pic>
      <p:pic>
        <p:nvPicPr>
          <p:cNvPr id="28" name="Picture 27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E2494EDE-B53C-F298-81D5-EF5BBCEAA1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13" y="2927963"/>
            <a:ext cx="1172850" cy="1163635"/>
          </a:xfrm>
          <a:prstGeom prst="rect">
            <a:avLst/>
          </a:prstGeom>
        </p:spPr>
      </p:pic>
      <p:pic>
        <p:nvPicPr>
          <p:cNvPr id="29" name="Picture 28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F94A8D8A-24BC-CDED-5380-6A0F594AA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27" y="5376921"/>
            <a:ext cx="1172850" cy="1163635"/>
          </a:xfrm>
          <a:prstGeom prst="rect">
            <a:avLst/>
          </a:prstGeom>
        </p:spPr>
      </p:pic>
      <p:pic>
        <p:nvPicPr>
          <p:cNvPr id="30" name="Picture 29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5A05E6AD-3163-5C72-2A7F-7D82B52661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549" y="4152776"/>
            <a:ext cx="1172850" cy="1163635"/>
          </a:xfrm>
          <a:prstGeom prst="rect">
            <a:avLst/>
          </a:prstGeom>
        </p:spPr>
      </p:pic>
      <p:pic>
        <p:nvPicPr>
          <p:cNvPr id="31" name="Picture 30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8CF26B0A-7D41-111A-8ACE-713C2FE8E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10" y="5376920"/>
            <a:ext cx="1172850" cy="1163635"/>
          </a:xfrm>
          <a:prstGeom prst="rect">
            <a:avLst/>
          </a:prstGeom>
        </p:spPr>
      </p:pic>
      <p:pic>
        <p:nvPicPr>
          <p:cNvPr id="32" name="Picture 31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D23AABB3-8D31-86AC-808A-16EC87421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52" y="5376920"/>
            <a:ext cx="1172850" cy="1163635"/>
          </a:xfrm>
          <a:prstGeom prst="rect">
            <a:avLst/>
          </a:prstGeom>
        </p:spPr>
      </p:pic>
      <p:pic>
        <p:nvPicPr>
          <p:cNvPr id="33" name="Picture 32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FB088477-9980-AE90-DA95-7EEC31F94F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02" y="5366986"/>
            <a:ext cx="1172850" cy="1163635"/>
          </a:xfrm>
          <a:prstGeom prst="rect">
            <a:avLst/>
          </a:prstGeom>
        </p:spPr>
      </p:pic>
      <p:pic>
        <p:nvPicPr>
          <p:cNvPr id="34" name="Picture 33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24544B1E-02FF-2CF8-C8BA-07B628ED6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385" y="5376920"/>
            <a:ext cx="1172850" cy="1163635"/>
          </a:xfrm>
          <a:prstGeom prst="rect">
            <a:avLst/>
          </a:prstGeom>
        </p:spPr>
      </p:pic>
      <p:pic>
        <p:nvPicPr>
          <p:cNvPr id="35" name="Picture 34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03A961AD-CBF6-1F9B-AE75-BB860FAA9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211" y="5376920"/>
            <a:ext cx="1172850" cy="116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3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100"/>
    </mc:Choice>
    <mc:Fallback xmlns="">
      <p:transition advClick="0" advTm="6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2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9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6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2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3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2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3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6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177EF-D7A3-A6B6-AB69-61CCDF2F8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logo with a green cross&#10;&#10;Description automatically generated">
            <a:extLst>
              <a:ext uri="{FF2B5EF4-FFF2-40B4-BE49-F238E27FC236}">
                <a16:creationId xmlns:a16="http://schemas.microsoft.com/office/drawing/2014/main" id="{62E6DA66-B89A-79D0-C39A-570C7EF2F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1" y="480345"/>
            <a:ext cx="2959353" cy="1224144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F67701-E413-D0D2-3978-85114C296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4614"/>
            <a:ext cx="3838902" cy="38389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3C0CFF-D8D9-141A-9295-9832C07AC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39" y="5352849"/>
            <a:ext cx="3613763" cy="1024806"/>
          </a:xfrm>
          <a:prstGeom prst="rect">
            <a:avLst/>
          </a:prstGeom>
        </p:spPr>
      </p:pic>
      <p:pic>
        <p:nvPicPr>
          <p:cNvPr id="3" name="Picture 2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87EEB588-6CA7-ED81-5949-AB7E1A22EC9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90" y="478552"/>
            <a:ext cx="1172850" cy="1163635"/>
          </a:xfrm>
          <a:prstGeom prst="rect">
            <a:avLst/>
          </a:prstGeom>
        </p:spPr>
      </p:pic>
      <p:pic>
        <p:nvPicPr>
          <p:cNvPr id="2" name="Picture 1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08075909-A8F0-3DAF-E7FA-6876043CED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11" y="478556"/>
            <a:ext cx="1172850" cy="1163635"/>
          </a:xfrm>
          <a:prstGeom prst="rect">
            <a:avLst/>
          </a:prstGeom>
        </p:spPr>
      </p:pic>
      <p:pic>
        <p:nvPicPr>
          <p:cNvPr id="4" name="Picture 3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18A33798-0B10-DD0D-BBE1-DF4A0BEABDD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95" y="480014"/>
            <a:ext cx="1172850" cy="1163635"/>
          </a:xfrm>
          <a:prstGeom prst="rect">
            <a:avLst/>
          </a:prstGeom>
        </p:spPr>
      </p:pic>
      <p:pic>
        <p:nvPicPr>
          <p:cNvPr id="7" name="Picture 6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9E83CBC8-3F82-EF93-93B8-FB5D490F39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02" y="4145607"/>
            <a:ext cx="1172850" cy="1163635"/>
          </a:xfrm>
          <a:prstGeom prst="rect">
            <a:avLst/>
          </a:prstGeom>
        </p:spPr>
      </p:pic>
      <p:pic>
        <p:nvPicPr>
          <p:cNvPr id="8" name="Picture 7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FE998AD4-E6EA-5AA5-8025-919806731E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13" y="4152777"/>
            <a:ext cx="1172850" cy="1163635"/>
          </a:xfrm>
          <a:prstGeom prst="rect">
            <a:avLst/>
          </a:prstGeom>
        </p:spPr>
      </p:pic>
      <p:pic>
        <p:nvPicPr>
          <p:cNvPr id="9" name="Picture 8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C1017737-6C33-47E5-CFC5-7CBC063025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191" y="4159335"/>
            <a:ext cx="1172850" cy="1163635"/>
          </a:xfrm>
          <a:prstGeom prst="rect">
            <a:avLst/>
          </a:prstGeom>
        </p:spPr>
      </p:pic>
      <p:pic>
        <p:nvPicPr>
          <p:cNvPr id="10" name="Picture 9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606547AC-5B24-D0F2-A8B7-A02C20E47B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11" y="1702699"/>
            <a:ext cx="1172850" cy="1163635"/>
          </a:xfrm>
          <a:prstGeom prst="rect">
            <a:avLst/>
          </a:prstGeom>
        </p:spPr>
      </p:pic>
      <p:pic>
        <p:nvPicPr>
          <p:cNvPr id="11" name="Picture 10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A9AFAF4B-9A11-59C0-E817-AA43DD6347F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27" y="1704489"/>
            <a:ext cx="1172850" cy="1163635"/>
          </a:xfrm>
          <a:prstGeom prst="rect">
            <a:avLst/>
          </a:prstGeom>
        </p:spPr>
      </p:pic>
      <p:pic>
        <p:nvPicPr>
          <p:cNvPr id="12" name="Picture 11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6E48389A-2986-392A-7017-B2EA204927A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52" y="1720583"/>
            <a:ext cx="1172850" cy="1163635"/>
          </a:xfrm>
          <a:prstGeom prst="rect">
            <a:avLst/>
          </a:prstGeom>
        </p:spPr>
      </p:pic>
      <p:pic>
        <p:nvPicPr>
          <p:cNvPr id="13" name="Picture 12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8CFAD925-D457-A5BD-0A10-C23CFA7B89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754" y="2918698"/>
            <a:ext cx="1172850" cy="1163635"/>
          </a:xfrm>
          <a:prstGeom prst="rect">
            <a:avLst/>
          </a:prstGeom>
        </p:spPr>
      </p:pic>
      <p:pic>
        <p:nvPicPr>
          <p:cNvPr id="14" name="Picture 13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B81D395D-D303-DF03-A8C6-6B76CCAA04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315" y="478555"/>
            <a:ext cx="1172850" cy="1163635"/>
          </a:xfrm>
          <a:prstGeom prst="rect">
            <a:avLst/>
          </a:prstGeom>
        </p:spPr>
      </p:pic>
      <p:pic>
        <p:nvPicPr>
          <p:cNvPr id="16" name="Picture 15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8456C8DA-4B41-07BB-B186-CC39A18DB0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199" y="478553"/>
            <a:ext cx="1172850" cy="1163635"/>
          </a:xfrm>
          <a:prstGeom prst="rect">
            <a:avLst/>
          </a:prstGeom>
        </p:spPr>
      </p:pic>
      <p:pic>
        <p:nvPicPr>
          <p:cNvPr id="17" name="Picture 16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C0CC2215-B734-DD1A-6BE5-458620F228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549" y="478554"/>
            <a:ext cx="1172850" cy="1163635"/>
          </a:xfrm>
          <a:prstGeom prst="rect">
            <a:avLst/>
          </a:prstGeom>
        </p:spPr>
      </p:pic>
      <p:pic>
        <p:nvPicPr>
          <p:cNvPr id="18" name="Picture 17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B96E0480-914B-DCB9-9C7A-E5D237C8394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27" y="4152777"/>
            <a:ext cx="1172850" cy="1163635"/>
          </a:xfrm>
          <a:prstGeom prst="rect">
            <a:avLst/>
          </a:prstGeom>
        </p:spPr>
      </p:pic>
      <p:pic>
        <p:nvPicPr>
          <p:cNvPr id="20" name="Picture 19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28AF4237-DB59-B20D-4F58-8FCCD19896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549" y="2927963"/>
            <a:ext cx="1172850" cy="1163635"/>
          </a:xfrm>
          <a:prstGeom prst="rect">
            <a:avLst/>
          </a:prstGeom>
        </p:spPr>
      </p:pic>
      <p:pic>
        <p:nvPicPr>
          <p:cNvPr id="21" name="Picture 20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5CB712D2-F093-44C9-23A8-A96B6593CAF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156" y="2918697"/>
            <a:ext cx="1172850" cy="1163635"/>
          </a:xfrm>
          <a:prstGeom prst="rect">
            <a:avLst/>
          </a:prstGeom>
        </p:spPr>
      </p:pic>
      <p:pic>
        <p:nvPicPr>
          <p:cNvPr id="22" name="Picture 21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5C7AE1E4-C08B-FF40-6221-86B9D392780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06" y="2927963"/>
            <a:ext cx="1172850" cy="1163635"/>
          </a:xfrm>
          <a:prstGeom prst="rect">
            <a:avLst/>
          </a:prstGeom>
        </p:spPr>
      </p:pic>
      <p:pic>
        <p:nvPicPr>
          <p:cNvPr id="23" name="Picture 22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61A828E1-FCC2-3D56-B301-A1AD9162B1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02" y="4152777"/>
            <a:ext cx="1172850" cy="1163635"/>
          </a:xfrm>
          <a:prstGeom prst="rect">
            <a:avLst/>
          </a:prstGeom>
        </p:spPr>
      </p:pic>
      <p:pic>
        <p:nvPicPr>
          <p:cNvPr id="24" name="Picture 23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70C6E13F-0E49-2B2D-0E6E-B11F2323B5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754" y="1704489"/>
            <a:ext cx="1172850" cy="1163635"/>
          </a:xfrm>
          <a:prstGeom prst="rect">
            <a:avLst/>
          </a:prstGeom>
        </p:spPr>
      </p:pic>
      <p:pic>
        <p:nvPicPr>
          <p:cNvPr id="25" name="Picture 24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E32BD2F8-C117-DABC-CB71-37B7E758A0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156" y="1720583"/>
            <a:ext cx="1172850" cy="1163635"/>
          </a:xfrm>
          <a:prstGeom prst="rect">
            <a:avLst/>
          </a:prstGeom>
        </p:spPr>
      </p:pic>
      <p:pic>
        <p:nvPicPr>
          <p:cNvPr id="26" name="Picture 25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A9D0B6A0-FDBC-6FF6-A881-38994A68A8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211" y="1720582"/>
            <a:ext cx="1172850" cy="1163635"/>
          </a:xfrm>
          <a:prstGeom prst="rect">
            <a:avLst/>
          </a:prstGeom>
        </p:spPr>
      </p:pic>
      <p:pic>
        <p:nvPicPr>
          <p:cNvPr id="27" name="Picture 26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BE5E1DD7-94EE-E29D-1EAB-E773A41AC5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90" y="2928633"/>
            <a:ext cx="1172850" cy="1163635"/>
          </a:xfrm>
          <a:prstGeom prst="rect">
            <a:avLst/>
          </a:prstGeom>
        </p:spPr>
      </p:pic>
      <p:pic>
        <p:nvPicPr>
          <p:cNvPr id="28" name="Picture 27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B4DEE34C-7324-C065-02CF-47F015FF46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13" y="2927963"/>
            <a:ext cx="1172850" cy="1163635"/>
          </a:xfrm>
          <a:prstGeom prst="rect">
            <a:avLst/>
          </a:prstGeom>
        </p:spPr>
      </p:pic>
      <p:pic>
        <p:nvPicPr>
          <p:cNvPr id="29" name="Picture 28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F508AACA-F382-74EF-BECD-689125AA4DB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27" y="5376921"/>
            <a:ext cx="1172850" cy="1163635"/>
          </a:xfrm>
          <a:prstGeom prst="rect">
            <a:avLst/>
          </a:prstGeom>
        </p:spPr>
      </p:pic>
      <p:pic>
        <p:nvPicPr>
          <p:cNvPr id="30" name="Picture 29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AE61EFB4-5EBE-5F22-3125-589683B627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549" y="4152776"/>
            <a:ext cx="1172850" cy="1163635"/>
          </a:xfrm>
          <a:prstGeom prst="rect">
            <a:avLst/>
          </a:prstGeom>
        </p:spPr>
      </p:pic>
      <p:pic>
        <p:nvPicPr>
          <p:cNvPr id="31" name="Picture 30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B127B831-F2C4-D81F-F871-30A6FAED50A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02" y="5376920"/>
            <a:ext cx="1172850" cy="1163635"/>
          </a:xfrm>
          <a:prstGeom prst="rect">
            <a:avLst/>
          </a:prstGeom>
        </p:spPr>
      </p:pic>
      <p:pic>
        <p:nvPicPr>
          <p:cNvPr id="32" name="Picture 31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C72952E2-87B1-3192-8791-2394404934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52" y="5376920"/>
            <a:ext cx="1172850" cy="1163635"/>
          </a:xfrm>
          <a:prstGeom prst="rect">
            <a:avLst/>
          </a:prstGeom>
        </p:spPr>
      </p:pic>
      <p:pic>
        <p:nvPicPr>
          <p:cNvPr id="33" name="Picture 32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A2ED1990-B65B-66AF-A06A-A3DFEB7201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02" y="5366986"/>
            <a:ext cx="1172850" cy="1163635"/>
          </a:xfrm>
          <a:prstGeom prst="rect">
            <a:avLst/>
          </a:prstGeom>
        </p:spPr>
      </p:pic>
      <p:pic>
        <p:nvPicPr>
          <p:cNvPr id="34" name="Picture 33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0295F664-8CD0-2374-F8D7-BF0653880D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385" y="5376920"/>
            <a:ext cx="1172850" cy="1163635"/>
          </a:xfrm>
          <a:prstGeom prst="rect">
            <a:avLst/>
          </a:prstGeom>
        </p:spPr>
      </p:pic>
      <p:pic>
        <p:nvPicPr>
          <p:cNvPr id="35" name="Picture 34" descr="A group of chickens in a nest with eggs&#10;&#10;Description automatically generated">
            <a:extLst>
              <a:ext uri="{FF2B5EF4-FFF2-40B4-BE49-F238E27FC236}">
                <a16:creationId xmlns:a16="http://schemas.microsoft.com/office/drawing/2014/main" id="{0CA51CE6-808C-13AD-80FA-A3E0339BF0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211" y="5376920"/>
            <a:ext cx="1172850" cy="1163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609727-BF73-787D-875B-3A395A6AD2AE}"/>
              </a:ext>
            </a:extLst>
          </p:cNvPr>
          <p:cNvSpPr txBox="1"/>
          <p:nvPr/>
        </p:nvSpPr>
        <p:spPr>
          <a:xfrm>
            <a:off x="4818622" y="1074509"/>
            <a:ext cx="58766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How many chickens could your school’s fundraising buy? </a:t>
            </a:r>
            <a:r>
              <a:rPr lang="en-GB" dirty="0">
                <a:solidFill>
                  <a:srgbClr val="A6C63C"/>
                </a:solidFill>
                <a:latin typeface="Century Gothic" panose="020B0502020202020204" pitchFamily="34" charset="0"/>
              </a:rPr>
              <a:t>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471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C06E0-1887-B46F-0A92-671578496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green cross&#10;&#10;Description automatically generated">
            <a:extLst>
              <a:ext uri="{FF2B5EF4-FFF2-40B4-BE49-F238E27FC236}">
                <a16:creationId xmlns:a16="http://schemas.microsoft.com/office/drawing/2014/main" id="{ADAFD57A-5A82-CFFA-4ACE-8B5F989A3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6" y="5371307"/>
            <a:ext cx="2682240" cy="11039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9A407A-3A40-0F1E-DB09-79A185DE2922}"/>
              </a:ext>
            </a:extLst>
          </p:cNvPr>
          <p:cNvSpPr/>
          <p:nvPr/>
        </p:nvSpPr>
        <p:spPr>
          <a:xfrm>
            <a:off x="314325" y="338328"/>
            <a:ext cx="3599307" cy="6136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61E314-6E8C-FA93-B8D2-D5B7D8D72F73}"/>
              </a:ext>
            </a:extLst>
          </p:cNvPr>
          <p:cNvSpPr txBox="1"/>
          <p:nvPr/>
        </p:nvSpPr>
        <p:spPr>
          <a:xfrm>
            <a:off x="1583686" y="2515848"/>
            <a:ext cx="9024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 us pray</a:t>
            </a:r>
          </a:p>
        </p:txBody>
      </p:sp>
      <p:pic>
        <p:nvPicPr>
          <p:cNvPr id="5" name="Picture 4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FBF24A75-3742-0C86-4DEC-5254FA855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894" y="5388861"/>
            <a:ext cx="13812782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14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82D02-CFE6-45E3-0DAF-06BE5F1D1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AAC4AB11-8C67-71C7-1711-C3A19C6B5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6532">
            <a:off x="5491011" y="5080025"/>
            <a:ext cx="9044791" cy="17265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A6903B-C6E6-C6DA-6214-613CF85BE4AD}"/>
              </a:ext>
            </a:extLst>
          </p:cNvPr>
          <p:cNvSpPr txBox="1"/>
          <p:nvPr/>
        </p:nvSpPr>
        <p:spPr>
          <a:xfrm>
            <a:off x="441651" y="895935"/>
            <a:ext cx="10384845" cy="5066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God, our loving Father, </a:t>
            </a:r>
            <a:endParaRPr kumimoji="0" lang="en-GB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this Jubilee year,  </a:t>
            </a:r>
            <a:endParaRPr kumimoji="0" lang="en-GB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remind us of our call to love creation. </a:t>
            </a:r>
            <a:endParaRPr kumimoji="0" lang="en-GB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to work together  </a:t>
            </a:r>
            <a:endParaRPr kumimoji="0" lang="en-GB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replant, repair, and renew. </a:t>
            </a:r>
            <a:endParaRPr kumimoji="0" lang="en-GB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Guide us on our journey as pilgrims of hope.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kumimoji="0" lang="en-GB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kumimoji="0" lang="en-GB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BBAAC9-9F8E-40F7-4A26-54C004FC0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t="23939" r="13199" b="23939"/>
          <a:stretch/>
        </p:blipFill>
        <p:spPr bwMode="auto">
          <a:xfrm>
            <a:off x="9570262" y="4407408"/>
            <a:ext cx="1942034" cy="194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243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2842B-AAC0-FB5E-475C-B735000A8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a green cross&#10;&#10;Description automatically generated">
            <a:extLst>
              <a:ext uri="{FF2B5EF4-FFF2-40B4-BE49-F238E27FC236}">
                <a16:creationId xmlns:a16="http://schemas.microsoft.com/office/drawing/2014/main" id="{1C0CD1D8-1AFB-338E-0651-BC63379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522" y="0"/>
            <a:ext cx="12905043" cy="5338206"/>
          </a:xfrm>
          <a:prstGeom prst="rect">
            <a:avLst/>
          </a:prstGeom>
        </p:spPr>
      </p:pic>
      <p:pic>
        <p:nvPicPr>
          <p:cNvPr id="6" name="Picture 5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2E5A48ED-A0C1-90F6-2631-2715DC983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894" y="5388861"/>
            <a:ext cx="13812782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58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4CB47-F20C-AA28-5457-D156B2D82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4B31E0-1A08-1E78-09F3-DE38F33F074E}"/>
              </a:ext>
            </a:extLst>
          </p:cNvPr>
          <p:cNvSpPr txBox="1"/>
          <p:nvPr/>
        </p:nvSpPr>
        <p:spPr>
          <a:xfrm>
            <a:off x="454153" y="821692"/>
            <a:ext cx="10847450" cy="4963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Jesus, our light, 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In this Jubilee year, 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you remind us of our call to love our neighbours and to set free those who suffer. 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Help us to treat everyone with dignity;  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to be fair, forgiving and kind. 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Guide us on our journey as pilgrims of hope. 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kumimoji="0" lang="en-GB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CB299D6B-1B12-15D1-F746-D859731B4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6532">
            <a:off x="5491011" y="5080025"/>
            <a:ext cx="9044791" cy="1726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9DA0FD-385A-0FEB-31F1-D06C81065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t="23939" r="13199" b="23939"/>
          <a:stretch/>
        </p:blipFill>
        <p:spPr bwMode="auto">
          <a:xfrm>
            <a:off x="9542830" y="4407408"/>
            <a:ext cx="1942034" cy="194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137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52B70-3C03-16EF-D809-468051261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19A77F-9340-DBBF-A413-C278B8CE4465}"/>
              </a:ext>
            </a:extLst>
          </p:cNvPr>
          <p:cNvSpPr txBox="1"/>
          <p:nvPr/>
        </p:nvSpPr>
        <p:spPr>
          <a:xfrm>
            <a:off x="832105" y="223839"/>
            <a:ext cx="9848088" cy="5086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Holy Spirit, our inspiration, </a:t>
            </a:r>
            <a:endParaRPr kumimoji="0" lang="en-GB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this Jubilee year, you remind us of our                       call to grow in faith and love. </a:t>
            </a:r>
            <a:endParaRPr kumimoji="0" lang="en-GB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us to hear you in scripture, to see Jesus in others,  and to be united as God’s global family. </a:t>
            </a:r>
            <a:endParaRPr kumimoji="0" lang="en-GB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Guide us on our journey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en-GB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pilgrims of hope.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Amen</a:t>
            </a:r>
            <a:r>
              <a:rPr kumimoji="0" lang="en-GB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kumimoji="0" lang="en-GB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90FC10B7-ECBE-6995-A809-21C338776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6532">
            <a:off x="5491011" y="5080025"/>
            <a:ext cx="9044791" cy="1726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7659AE-FF60-82C7-A52B-51736937B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t="23939" r="13199" b="23939"/>
          <a:stretch/>
        </p:blipFill>
        <p:spPr bwMode="auto">
          <a:xfrm>
            <a:off x="9542830" y="4407408"/>
            <a:ext cx="1942034" cy="194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014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68542-BBEB-3084-4ACE-19A97B598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B7B96-2858-60EA-442F-C7C1DA773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6" y="5749254"/>
            <a:ext cx="2045668" cy="916532"/>
          </a:xfrm>
          <a:prstGeom prst="rect">
            <a:avLst/>
          </a:prstGeom>
        </p:spPr>
      </p:pic>
      <p:pic>
        <p:nvPicPr>
          <p:cNvPr id="6" name="Picture 5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045AEE77-FC6D-105D-3DD0-21A4C1CD4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0847">
            <a:off x="3206908" y="5576102"/>
            <a:ext cx="13812782" cy="1469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69FEDB-C066-4D70-F98F-F4CA6A2C0FED}"/>
              </a:ext>
            </a:extLst>
          </p:cNvPr>
          <p:cNvSpPr txBox="1"/>
          <p:nvPr/>
        </p:nvSpPr>
        <p:spPr>
          <a:xfrm>
            <a:off x="633662" y="1827900"/>
            <a:ext cx="1092467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dirty="0">
                <a:latin typeface="Century Gothic" panose="020B0502020202020204" pitchFamily="34" charset="0"/>
              </a:rPr>
              <a:t>Thank you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99DB596-F2A1-A92B-195B-A443002F8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108" y="-276569"/>
            <a:ext cx="2745783" cy="2745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D3A049-6B2C-968F-B500-1A12D8AC9409}"/>
              </a:ext>
            </a:extLst>
          </p:cNvPr>
          <p:cNvSpPr txBox="1"/>
          <p:nvPr/>
        </p:nvSpPr>
        <p:spPr>
          <a:xfrm>
            <a:off x="3561347" y="6412559"/>
            <a:ext cx="5983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Photo Credits: Thom Flint, Joe Newman, </a:t>
            </a:r>
            <a:r>
              <a:rPr lang="en-GB" sz="1200" b="0" i="0" dirty="0">
                <a:solidFill>
                  <a:srgbClr val="39393C"/>
                </a:solidFill>
                <a:effectLst/>
                <a:latin typeface="Century Gothic" panose="020B0502020202020204" pitchFamily="34" charset="0"/>
              </a:rPr>
              <a:t>Alex </a:t>
            </a:r>
            <a:r>
              <a:rPr lang="en-GB" sz="1200" b="0" i="0" dirty="0" err="1">
                <a:solidFill>
                  <a:srgbClr val="39393C"/>
                </a:solidFill>
                <a:effectLst/>
                <a:latin typeface="Century Gothic" panose="020B0502020202020204" pitchFamily="34" charset="0"/>
              </a:rPr>
              <a:t>Kamweru</a:t>
            </a:r>
            <a:r>
              <a:rPr lang="en-GB" sz="1200" dirty="0">
                <a:solidFill>
                  <a:srgbClr val="39393C"/>
                </a:solidFill>
                <a:latin typeface="Century Gothic" panose="020B0502020202020204" pitchFamily="34" charset="0"/>
              </a:rPr>
              <a:t>, Amit </a:t>
            </a:r>
            <a:r>
              <a:rPr lang="en-GB" sz="1200" dirty="0" err="1">
                <a:solidFill>
                  <a:srgbClr val="39393C"/>
                </a:solidFill>
                <a:latin typeface="Century Gothic" panose="020B0502020202020204" pitchFamily="34" charset="0"/>
              </a:rPr>
              <a:t>Rudro</a:t>
            </a:r>
            <a:r>
              <a:rPr lang="en-GB" sz="1200" dirty="0">
                <a:solidFill>
                  <a:srgbClr val="39393C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39393C"/>
                </a:solidFill>
                <a:latin typeface="Century Gothic" panose="020B0502020202020204" pitchFamily="34" charset="0"/>
              </a:rPr>
              <a:t>Bepar</a:t>
            </a:r>
            <a:endParaRPr lang="en-GB" sz="1200" dirty="0">
              <a:solidFill>
                <a:srgbClr val="39393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A48C94-4764-1EFD-031A-5D804DE897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78185">
            <a:off x="2067283" y="4066142"/>
            <a:ext cx="7727758" cy="195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19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4DEF2-17B8-17B7-2F12-8A0A211FE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0D22F-DD2C-643D-B4AB-698F631E6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10D6A4-58A1-A06D-1A00-4C623FF1F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77"/>
            <a:ext cx="12192000" cy="6816223"/>
          </a:xfrm>
          <a:prstGeom prst="rect">
            <a:avLst/>
          </a:prstGeom>
        </p:spPr>
      </p:pic>
      <p:pic>
        <p:nvPicPr>
          <p:cNvPr id="6" name="Picture 5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E821BCA0-ECA1-DA0D-C7AC-180BCFFE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2625">
            <a:off x="-5877715" y="5596728"/>
            <a:ext cx="13812782" cy="1469139"/>
          </a:xfrm>
          <a:prstGeom prst="rect">
            <a:avLst/>
          </a:prstGeom>
        </p:spPr>
      </p:pic>
      <p:pic>
        <p:nvPicPr>
          <p:cNvPr id="4" name="Picture 3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B4BE640B-0621-DC8A-1CF9-1BA95A3BA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2625">
            <a:off x="4597779" y="139004"/>
            <a:ext cx="13812782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37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B0D25-E7CA-9D09-0A3B-36E71835D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1FF751-CEE7-3C05-9519-D277F74EE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85" y="0"/>
            <a:ext cx="12228285" cy="6858000"/>
          </a:xfrm>
          <a:prstGeom prst="rect">
            <a:avLst/>
          </a:prstGeom>
        </p:spPr>
      </p:pic>
      <p:pic>
        <p:nvPicPr>
          <p:cNvPr id="6" name="Picture 5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CD26B179-85A0-CE62-0323-51D295E9A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4564" y="5388861"/>
            <a:ext cx="13812782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77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6BE05-8303-0F8D-6F05-A579DC89C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BF22AE89-9427-10CB-49B4-22196B7AA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894" y="5388861"/>
            <a:ext cx="13812782" cy="14691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5AFC20-105B-3793-81EA-FF9DE2F72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t="22672" r="13220" b="23368"/>
          <a:stretch/>
        </p:blipFill>
        <p:spPr bwMode="auto">
          <a:xfrm>
            <a:off x="3261053" y="-93276"/>
            <a:ext cx="5462323" cy="564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428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E961E-30F1-66EC-E573-8C8ABF8E8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able with books and a group of boxes on it&#10;&#10;Description automatically generated">
            <a:extLst>
              <a:ext uri="{FF2B5EF4-FFF2-40B4-BE49-F238E27FC236}">
                <a16:creationId xmlns:a16="http://schemas.microsoft.com/office/drawing/2014/main" id="{21879DFD-EAC7-0158-7D87-31AB3C296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0" r="12835" b="34161"/>
          <a:stretch/>
        </p:blipFill>
        <p:spPr>
          <a:xfrm>
            <a:off x="3502150" y="409859"/>
            <a:ext cx="8180261" cy="57897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09DFB2-240B-42B8-BF1E-6BEEAB323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5474406"/>
            <a:ext cx="2657475" cy="1190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4DDDCD-8B63-C232-AC55-7BFC07F4A394}"/>
              </a:ext>
            </a:extLst>
          </p:cNvPr>
          <p:cNvSpPr txBox="1"/>
          <p:nvPr/>
        </p:nvSpPr>
        <p:spPr>
          <a:xfrm>
            <a:off x="384423" y="1041893"/>
            <a:ext cx="34792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 i="0" dirty="0">
                <a:effectLst/>
                <a:latin typeface="Century Gothic" panose="020B0502020202020204" pitchFamily="34" charset="0"/>
              </a:rPr>
              <a:t>Who likes Easter Eggs?</a:t>
            </a:r>
            <a:endParaRPr lang="en-GB" sz="60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AF17189C-EF2D-C2DE-E964-C6061534F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3396">
            <a:off x="2800231" y="5713572"/>
            <a:ext cx="13812782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00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0ABEE-3AC7-E3D0-A132-B44D8086D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48E2B-3E36-AD7D-2F2D-E5500BDE3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A27D49-BE16-5833-8B15-B595D61B6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65" y="84221"/>
            <a:ext cx="12048335" cy="6689558"/>
          </a:xfrm>
          <a:prstGeom prst="rect">
            <a:avLst/>
          </a:prstGeom>
        </p:spPr>
      </p:pic>
      <p:pic>
        <p:nvPicPr>
          <p:cNvPr id="7" name="Picture 6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C4ECA15F-49C1-66AD-0AB4-69FA9904D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2625">
            <a:off x="-5264104" y="5228273"/>
            <a:ext cx="13812782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61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7A70D-7B3F-EAB3-FF3F-8F7F8A904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637CB-EFB0-0FA6-E855-3635CA8FF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8C2B3B-2485-15EC-262B-D693CB7F0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66442" cy="6858000"/>
          </a:xfrm>
          <a:prstGeom prst="rect">
            <a:avLst/>
          </a:prstGeom>
        </p:spPr>
      </p:pic>
      <p:pic>
        <p:nvPicPr>
          <p:cNvPr id="6" name="Picture 5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ACA2D409-3769-023C-968B-8066B7372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2625">
            <a:off x="-5264104" y="5228273"/>
            <a:ext cx="13812782" cy="1469139"/>
          </a:xfrm>
          <a:prstGeom prst="rect">
            <a:avLst/>
          </a:prstGeom>
        </p:spPr>
      </p:pic>
      <p:pic>
        <p:nvPicPr>
          <p:cNvPr id="7" name="Picture 6" descr="A colorful lines on a black background&#10;&#10;Description automatically generated">
            <a:extLst>
              <a:ext uri="{FF2B5EF4-FFF2-40B4-BE49-F238E27FC236}">
                <a16:creationId xmlns:a16="http://schemas.microsoft.com/office/drawing/2014/main" id="{903545A4-DD89-520D-79C4-D04D808B7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2625">
            <a:off x="5071291" y="1530570"/>
            <a:ext cx="13812782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66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A8973057A07942A59174B34DD4AD85" ma:contentTypeVersion="12" ma:contentTypeDescription="Create a new document." ma:contentTypeScope="" ma:versionID="a29bb881917c484888c11a4d26840228">
  <xsd:schema xmlns:xsd="http://www.w3.org/2001/XMLSchema" xmlns:xs="http://www.w3.org/2001/XMLSchema" xmlns:p="http://schemas.microsoft.com/office/2006/metadata/properties" xmlns:ns2="6608e8a0-0b11-49eb-8ad4-7314d449781e" xmlns:ns3="8eb3b9c3-607d-444f-bf65-0407f2ac718c" xmlns:ns4="e32121fb-62f6-478e-918c-534be7461443" targetNamespace="http://schemas.microsoft.com/office/2006/metadata/properties" ma:root="true" ma:fieldsID="cf5cec2178065376d12d518799ae478e" ns2:_="" ns3:_="" ns4:_="">
    <xsd:import namespace="6608e8a0-0b11-49eb-8ad4-7314d449781e"/>
    <xsd:import namespace="8eb3b9c3-607d-444f-bf65-0407f2ac718c"/>
    <xsd:import namespace="e32121fb-62f6-478e-918c-534be746144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08e8a0-0b11-49eb-8ad4-7314d449781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b3b9c3-607d-444f-bf65-0407f2ac71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2121fb-62f6-478e-918c-534be746144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608e8a0-0b11-49eb-8ad4-7314d449781e">W5CHNDCYSC34-158667691-897</_dlc_DocId>
    <_dlc_DocIdUrl xmlns="6608e8a0-0b11-49eb-8ad4-7314d449781e">
      <Url>https://cafod365.sharepoint.com/sites/Volunteers/SchoolsVolunteers/_layouts/15/DocIdRedir.aspx?ID=W5CHNDCYSC34-158667691-897</Url>
      <Description>W5CHNDCYSC34-158667691-897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CA7CB2C-150F-4A6A-859F-12453C614A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08e8a0-0b11-49eb-8ad4-7314d449781e"/>
    <ds:schemaRef ds:uri="8eb3b9c3-607d-444f-bf65-0407f2ac718c"/>
    <ds:schemaRef ds:uri="e32121fb-62f6-478e-918c-534be74614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DA47FD-8C44-4A1F-BA87-EA6EF4B90412}">
  <ds:schemaRefs>
    <ds:schemaRef ds:uri="http://schemas.microsoft.com/office/2006/metadata/properties"/>
    <ds:schemaRef ds:uri="http://schemas.microsoft.com/office/infopath/2007/PartnerControls"/>
    <ds:schemaRef ds:uri="6608e8a0-0b11-49eb-8ad4-7314d449781e"/>
  </ds:schemaRefs>
</ds:datastoreItem>
</file>

<file path=customXml/itemProps3.xml><?xml version="1.0" encoding="utf-8"?>
<ds:datastoreItem xmlns:ds="http://schemas.openxmlformats.org/officeDocument/2006/customXml" ds:itemID="{02B89393-F8AD-4F76-8990-0537F47606D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68CEA63-342B-425B-B7F4-51B3327419D6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292</Words>
  <Application>Microsoft Office PowerPoint</Application>
  <PresentationFormat>Widescreen</PresentationFormat>
  <Paragraphs>74</Paragraphs>
  <Slides>32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Brinn</dc:creator>
  <cp:lastModifiedBy>Claire Earp - St Georges</cp:lastModifiedBy>
  <cp:revision>3</cp:revision>
  <dcterms:created xsi:type="dcterms:W3CDTF">2024-12-05T16:36:55Z</dcterms:created>
  <dcterms:modified xsi:type="dcterms:W3CDTF">2025-03-03T17:11:24Z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0x0101000FA8973057A07942A59174B34DD4AD85</vt:lpwstr>
  </property>
  <property fmtid="{D5CDD505-2E9C-101B-9397-08002B2CF9AE}" pid="3" name="_dlc_DocIdItemGuid">
    <vt:lpwstr>e457833a-d2ee-4afc-839c-01a35300445a</vt:lpwstr>
  </property>
</Properties>
</file>