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649E9-414F-26A4-3798-59190BDB5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A5D3A5-515C-14D5-1620-E36F76039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DF03C-A985-CBAB-59CA-03A161F1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E569-D7E0-4AD2-B41E-C81CA167CDFD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77AF3-0BBA-F32B-551B-BBC03FFC2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67C71-664C-D624-69BD-BE8EB0D93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429A-502E-4CE6-8F46-6061C0CD6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23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3A317-E3E4-DF18-4B73-D8B2BF20D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E6F619-595E-73C8-9464-B2DA68270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A2CCA-A725-F95F-D925-3830D5D7B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E569-D7E0-4AD2-B41E-C81CA167CDFD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43ECF-13B1-BFA4-CB84-AD87EBDDC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754D4-D01F-CE26-270F-FFDB00A2F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429A-502E-4CE6-8F46-6061C0CD6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30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F9111B-DDC0-5AB2-2109-F0FA5593F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D43506-25BA-D0C1-4501-A062895EF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135FE-762E-59AD-417E-605D91D9D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E569-D7E0-4AD2-B41E-C81CA167CDFD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D0B38-485A-63C7-3B54-7526713B3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66AE9-9834-6C0D-C30F-5AA9DF13A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429A-502E-4CE6-8F46-6061C0CD6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61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98485-4A8E-A497-F1D0-CBBDAF963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4888D-38C2-8FCA-B118-54C98E4A2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7F580-9E62-B31E-0B54-C4FB8E7CC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E569-D7E0-4AD2-B41E-C81CA167CDFD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86530-72F5-1249-6C22-3953C679B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A0369-09C5-BCA4-B68A-4F42818D5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429A-502E-4CE6-8F46-6061C0CD6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0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4CD10-0221-AC10-054D-A41FCE8D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20A5E-91B6-D29E-3DBF-BFDD57124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FED66-9701-0875-27D4-4FE849A3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E569-D7E0-4AD2-B41E-C81CA167CDFD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D9A6E-4BB0-9427-4420-0985EC6D1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DFA85-0EF1-9402-52FA-2B8012A90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429A-502E-4CE6-8F46-6061C0CD6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F91EA-23FF-B5C0-97F5-4B61AE55B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308B3-3D57-847C-D938-938B82D77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BA7142-C6FF-31DA-FC18-9C9FD43F3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05D69-6FC2-6E82-28D0-DB3C1211D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E569-D7E0-4AD2-B41E-C81CA167CDFD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4C072-697E-8A64-90AE-EDB3ACF9D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EC86F-CA00-C726-2B69-7ABC209BD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429A-502E-4CE6-8F46-6061C0CD6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84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8657A-6D29-488B-413F-441AF9649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D3728-4FD6-870E-ED47-C580BDDE6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0185A-32D5-D9C5-027F-BEE66B37F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F110F5-4FC3-0FDD-D055-B66A6584C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294CA7-171E-8D56-48AE-A7EB3885A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953E25-1DF5-BE74-B9D7-EA3668322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E569-D7E0-4AD2-B41E-C81CA167CDFD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7B55CB-EB8B-F797-F79A-4FE1541C6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918F2A-9D2D-2455-8BAE-338A80926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429A-502E-4CE6-8F46-6061C0CD6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53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45F28-C88D-3936-7BF0-A901D611E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24F1BB-DBA6-14FF-16DF-868E20CF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E569-D7E0-4AD2-B41E-C81CA167CDFD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25EE82-009D-8CCA-99FA-A54337271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91541-46D7-31E6-3DAC-2D0FE5FB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429A-502E-4CE6-8F46-6061C0CD6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84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399CC0-FA50-9429-4884-CA171DCC4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E569-D7E0-4AD2-B41E-C81CA167CDFD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DA96AA-8A62-A8DC-D903-B4A28F9B1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32354-5599-DE75-7B1A-D3A16D0AE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429A-502E-4CE6-8F46-6061C0CD6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09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390C0-9BD9-BA84-B45C-40D10C11E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92B2E-5C1F-7B87-9C82-73DB87840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AB937-CD51-FF6F-4B19-B90E84F61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FECDE-D29F-FA0D-4C3C-0488CBCB8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E569-D7E0-4AD2-B41E-C81CA167CDFD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34508-8D31-92D6-C743-F630F6884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36023-6602-339F-8AB2-9709EB8E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429A-502E-4CE6-8F46-6061C0CD6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9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3F18E-32D3-578D-0907-D8FC39573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CE7A7-CA18-8EAD-BD1E-E0CF105024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648B1-5BE7-8B02-4E83-FFD0A0BE0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CFA87-530C-5E91-4872-DE82814C9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E569-D7E0-4AD2-B41E-C81CA167CDFD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EE4D5E-BFD1-6AE6-D125-075BC5E30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EB5B0-D28C-8022-3165-356255E95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429A-502E-4CE6-8F46-6061C0CD6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56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C58A8C-9923-4FA2-BCB2-4D6C3D189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E4D0D-50D1-CE35-DE08-ECBC3B05D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FC6C6-76C9-9582-95DF-30F05D6C0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2FE569-D7E0-4AD2-B41E-C81CA167CDFD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9A0CA-33B2-A832-5930-B64ACDA6C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E8FAE-978A-FABD-A18F-8687DABCF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8A429A-502E-4CE6-8F46-6061C0CD6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3F7D6D-D652-4AB4-6478-693DB6C3C3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4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2AB663-3083-A6DE-941E-7D334D5019B6}"/>
              </a:ext>
            </a:extLst>
          </p:cNvPr>
          <p:cNvSpPr txBox="1"/>
          <p:nvPr/>
        </p:nvSpPr>
        <p:spPr>
          <a:xfrm>
            <a:off x="6300954" y="5083277"/>
            <a:ext cx="5674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Harvest Rap 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Class 3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452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group of fruits and nuts on a table&#10;&#10;AI-generated content may be incorrect.">
            <a:extLst>
              <a:ext uri="{FF2B5EF4-FFF2-40B4-BE49-F238E27FC236}">
                <a16:creationId xmlns:a16="http://schemas.microsoft.com/office/drawing/2014/main" id="{16063483-AD80-2F77-0FEF-6DFBAB16BE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429"/>
          <a:stretch>
            <a:fillRect/>
          </a:stretch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81A4A2-D388-0C60-0C64-BC9656D19555}"/>
              </a:ext>
            </a:extLst>
          </p:cNvPr>
          <p:cNvSpPr txBox="1"/>
          <p:nvPr/>
        </p:nvSpPr>
        <p:spPr>
          <a:xfrm>
            <a:off x="186813" y="1017243"/>
            <a:ext cx="61746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Year 3 — are you ready for the harvest beat?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Everyone: Yeah!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Let’s plant it, grow it, pick it, EAT!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Everyone: Yeah!</a:t>
            </a:r>
          </a:p>
        </p:txBody>
      </p:sp>
    </p:spTree>
    <p:extLst>
      <p:ext uri="{BB962C8B-B14F-4D97-AF65-F5344CB8AC3E}">
        <p14:creationId xmlns:p14="http://schemas.microsoft.com/office/powerpoint/2010/main" val="15963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693C33-0BCC-FD57-26B7-DA7B12306E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936" b="549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55A021-1E8C-746C-0396-FAEF8C7B6FC2}"/>
              </a:ext>
            </a:extLst>
          </p:cNvPr>
          <p:cNvSpPr txBox="1"/>
          <p:nvPr/>
        </p:nvSpPr>
        <p:spPr>
          <a:xfrm>
            <a:off x="2399071" y="1182492"/>
            <a:ext cx="6174658" cy="4948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800" b="1" kern="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Planting</a:t>
            </a:r>
            <a:endParaRPr lang="en-GB" sz="3200" kern="100" dirty="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2400" kern="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 the seeds, watch them grow,</a:t>
            </a:r>
            <a:br>
              <a:rPr lang="en-GB" sz="2400" kern="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kern="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kern="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stomp, stomp-clap  </a:t>
            </a:r>
            <a:r>
              <a:rPr lang="en-GB" sz="2400" b="1" kern="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x2</a:t>
            </a:r>
            <a:r>
              <a:rPr lang="en-GB" sz="2400" kern="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GB" sz="2400" kern="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kern="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 and rain will help, you know!</a:t>
            </a:r>
            <a:br>
              <a:rPr lang="en-GB" sz="2400" kern="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kern="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kern="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stomp, stomp-clap  </a:t>
            </a:r>
            <a:r>
              <a:rPr lang="en-GB" sz="2400" b="1" kern="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x2</a:t>
            </a:r>
            <a:r>
              <a:rPr lang="en-GB" sz="2400" kern="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GB" sz="2400" kern="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kern="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Push through the soil, reach for the sky,</a:t>
            </a:r>
            <a:br>
              <a:rPr lang="en-GB" sz="2400" kern="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kern="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(stomp, stomp-clap  </a:t>
            </a:r>
            <a:r>
              <a:rPr lang="en-GB" sz="2400" b="1" kern="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x2</a:t>
            </a:r>
            <a:r>
              <a:rPr lang="en-GB" sz="2400" kern="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Comic Sans MS" panose="030F0702030302020204" pitchFamily="66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2400" kern="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 shoots waving, growing high!</a:t>
            </a:r>
            <a:br>
              <a:rPr lang="en-GB" sz="2400" kern="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kern="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(stomp, stomp-clap  </a:t>
            </a:r>
            <a:r>
              <a:rPr lang="en-GB" sz="2400" b="1" kern="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x2</a:t>
            </a:r>
            <a:r>
              <a:rPr lang="en-GB" sz="2400" kern="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Comic Sans MS" panose="030F0702030302020204" pitchFamily="66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br>
              <a:rPr lang="en-GB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235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group of vegetables and leaves&#10;&#10;AI-generated content may be incorrect.">
            <a:extLst>
              <a:ext uri="{FF2B5EF4-FFF2-40B4-BE49-F238E27FC236}">
                <a16:creationId xmlns:a16="http://schemas.microsoft.com/office/drawing/2014/main" id="{28A2875B-B104-9212-FF8B-982E3DAB5A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02" b="594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10BF2A-C5E4-E65B-CDA8-2A90B1182E95}"/>
              </a:ext>
            </a:extLst>
          </p:cNvPr>
          <p:cNvSpPr txBox="1"/>
          <p:nvPr/>
        </p:nvSpPr>
        <p:spPr>
          <a:xfrm>
            <a:off x="5425704" y="1487861"/>
            <a:ext cx="61747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Harvest time (clap-clap) hooray!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Thanks for the food we eat each day!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We thank our God for gifts so good,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He gives us all our daily food!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Stomp your feet, now spin around,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Harvest joy is all around!</a:t>
            </a:r>
          </a:p>
        </p:txBody>
      </p:sp>
    </p:spTree>
    <p:extLst>
      <p:ext uri="{BB962C8B-B14F-4D97-AF65-F5344CB8AC3E}">
        <p14:creationId xmlns:p14="http://schemas.microsoft.com/office/powerpoint/2010/main" val="1700828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E3646E-9E1E-6FA7-1471-EF7156135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658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49ACB3-2C0A-47F5-BC77-8E95135A2535}"/>
              </a:ext>
            </a:extLst>
          </p:cNvPr>
          <p:cNvSpPr txBox="1"/>
          <p:nvPr/>
        </p:nvSpPr>
        <p:spPr>
          <a:xfrm>
            <a:off x="2269550" y="1597728"/>
            <a:ext cx="617471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Growing</a:t>
            </a:r>
          </a:p>
          <a:p>
            <a:endParaRPr lang="en-US" sz="3200" b="1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Wheat in the fields, apples on the tree,</a:t>
            </a:r>
          </a:p>
          <a:p>
            <a:r>
              <a:rPr lang="en-GB" sz="2400" kern="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kern="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stomp, stomp-clap  </a:t>
            </a:r>
            <a:r>
              <a:rPr lang="en-GB" sz="2400" b="1" kern="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x2</a:t>
            </a:r>
            <a:r>
              <a:rPr lang="en-GB" sz="2400" kern="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Pumpkins as round as they can be.</a:t>
            </a:r>
          </a:p>
          <a:p>
            <a:r>
              <a:rPr lang="en-GB" sz="2400" kern="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kern="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stomp, stomp-clap  </a:t>
            </a:r>
            <a:r>
              <a:rPr lang="en-GB" sz="2400" b="1" kern="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x2</a:t>
            </a:r>
            <a:r>
              <a:rPr lang="en-GB" sz="2400" kern="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Carrots and cabbages, yummy to munch,</a:t>
            </a:r>
          </a:p>
          <a:p>
            <a:r>
              <a:rPr lang="en-GB" sz="2400" kern="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kern="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stomp, stomp-clap  </a:t>
            </a:r>
            <a:r>
              <a:rPr lang="en-GB" sz="2400" b="1" kern="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x2</a:t>
            </a:r>
            <a:r>
              <a:rPr lang="en-GB" sz="2400" kern="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Plenty of food for a harvest lunch!</a:t>
            </a:r>
          </a:p>
          <a:p>
            <a:r>
              <a:rPr lang="en-GB" sz="2400" kern="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(stomp, stomp-clap  </a:t>
            </a:r>
            <a:r>
              <a:rPr lang="en-GB" sz="2400" b="1" kern="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x2</a:t>
            </a:r>
            <a:r>
              <a:rPr lang="en-GB" sz="2400" kern="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39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4DC909-4FE7-01A8-2050-7A7083444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9E62C5-9D39-9D08-37BA-9246A5F8F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655" y="1340344"/>
            <a:ext cx="5675868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children holding vegetables&#10;&#10;AI-generated content may be incorrect.">
            <a:extLst>
              <a:ext uri="{FF2B5EF4-FFF2-40B4-BE49-F238E27FC236}">
                <a16:creationId xmlns:a16="http://schemas.microsoft.com/office/drawing/2014/main" id="{5FEB2D0B-63BA-653B-07DD-58AB22C0E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3" r="12210"/>
          <a:stretch>
            <a:fillRect/>
          </a:stretch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24126E-8D3C-E408-9085-BF05A1E335FE}"/>
              </a:ext>
            </a:extLst>
          </p:cNvPr>
          <p:cNvSpPr txBox="1"/>
          <p:nvPr/>
        </p:nvSpPr>
        <p:spPr>
          <a:xfrm>
            <a:off x="7285027" y="2434201"/>
            <a:ext cx="4555287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Comic Sans MS" panose="030F0702030302020204" pitchFamily="66" charset="0"/>
              </a:rPr>
              <a:t>Thank you for listening to our Harvest Rap!</a:t>
            </a:r>
          </a:p>
        </p:txBody>
      </p:sp>
    </p:spTree>
    <p:extLst>
      <p:ext uri="{BB962C8B-B14F-4D97-AF65-F5344CB8AC3E}">
        <p14:creationId xmlns:p14="http://schemas.microsoft.com/office/powerpoint/2010/main" val="2206549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216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Katarzyna Droba - St Georges</dc:creator>
  <cp:lastModifiedBy>Katarzyna Droba - St Georges</cp:lastModifiedBy>
  <cp:revision>7</cp:revision>
  <dcterms:created xsi:type="dcterms:W3CDTF">2025-10-09T10:52:16Z</dcterms:created>
  <dcterms:modified xsi:type="dcterms:W3CDTF">2025-10-21T19:00:50Z</dcterms:modified>
</cp:coreProperties>
</file>