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3" r:id="rId7"/>
  </p:sldMasterIdLst>
  <p:notesMasterIdLst>
    <p:notesMasterId r:id="rId38"/>
  </p:notesMasterIdLst>
  <p:sldIdLst>
    <p:sldId id="256" r:id="rId8"/>
    <p:sldId id="278" r:id="rId9"/>
    <p:sldId id="314" r:id="rId10"/>
    <p:sldId id="306" r:id="rId11"/>
    <p:sldId id="307" r:id="rId12"/>
    <p:sldId id="304" r:id="rId13"/>
    <p:sldId id="279" r:id="rId14"/>
    <p:sldId id="287" r:id="rId15"/>
    <p:sldId id="289" r:id="rId16"/>
    <p:sldId id="317" r:id="rId17"/>
    <p:sldId id="292" r:id="rId18"/>
    <p:sldId id="2114" r:id="rId19"/>
    <p:sldId id="2115" r:id="rId20"/>
    <p:sldId id="2117" r:id="rId21"/>
    <p:sldId id="284" r:id="rId22"/>
    <p:sldId id="2119" r:id="rId23"/>
    <p:sldId id="2118" r:id="rId24"/>
    <p:sldId id="293" r:id="rId25"/>
    <p:sldId id="298" r:id="rId26"/>
    <p:sldId id="288" r:id="rId27"/>
    <p:sldId id="296" r:id="rId28"/>
    <p:sldId id="328" r:id="rId29"/>
    <p:sldId id="2174" r:id="rId30"/>
    <p:sldId id="325" r:id="rId31"/>
    <p:sldId id="2112" r:id="rId32"/>
    <p:sldId id="313" r:id="rId33"/>
    <p:sldId id="308" r:id="rId34"/>
    <p:sldId id="311" r:id="rId35"/>
    <p:sldId id="310" r:id="rId36"/>
    <p:sldId id="32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FCA"/>
    <a:srgbClr val="3FA335"/>
    <a:srgbClr val="F3F2ED"/>
    <a:srgbClr val="FFFFFF"/>
    <a:srgbClr val="222544"/>
    <a:srgbClr val="EDC600"/>
    <a:srgbClr val="E72830"/>
    <a:srgbClr val="1E4160"/>
    <a:srgbClr val="E9E4CE"/>
    <a:srgbClr val="F4F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FEBC0-EE8F-4A58-8166-EF426BAEB326}" v="1" dt="2025-01-10T09:00:50.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F54D7-A2C3-4C9A-A597-20CE75B0F891}" type="datetimeFigureOut">
              <a:rPr lang="en-GB" smtClean="0"/>
              <a:t>03/03/2025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585F3-05D2-43DA-8F69-B9E2ED7B6250}" type="slidenum">
              <a:rPr lang="en-GB" smtClean="0"/>
              <a:t>‹#›</a:t>
            </a:fld>
            <a:endParaRPr lang="en-GB"/>
          </a:p>
        </p:txBody>
      </p:sp>
    </p:spTree>
    <p:extLst>
      <p:ext uri="{BB962C8B-B14F-4D97-AF65-F5344CB8AC3E}">
        <p14:creationId xmlns:p14="http://schemas.microsoft.com/office/powerpoint/2010/main" val="52375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4585F3-05D2-43DA-8F69-B9E2ED7B6250}" type="slidenum">
              <a:rPr lang="en-GB" smtClean="0"/>
              <a:t>1</a:t>
            </a:fld>
            <a:endParaRPr lang="en-GB"/>
          </a:p>
        </p:txBody>
      </p:sp>
    </p:spTree>
    <p:extLst>
      <p:ext uri="{BB962C8B-B14F-4D97-AF65-F5344CB8AC3E}">
        <p14:creationId xmlns:p14="http://schemas.microsoft.com/office/powerpoint/2010/main" val="219314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28E09-1E3E-B2ED-715B-7E84DFEDD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9FCE1-A9B9-F418-D8C5-7FD36131C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254AC-6C32-4730-E29F-C33A69C915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8C6BEB-3A8C-8926-78FD-2919FEC7D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4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94E2F-D32F-AC64-4448-225EF4917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59E17-3DBB-7625-2B32-D84590260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18B50-15F5-51CD-E221-043FCBC165B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0D7D75-31F7-C640-27E5-08619BFA1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4C89-E67E-B466-508E-F3D6513AE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BA0B6-F6C0-352D-58EF-0D922C9A6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07898-2FA1-1BAC-CC69-6997C68798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E93810-1F77-E762-94B6-615E93E6A2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90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61208-B0AC-637F-E1C4-4052C3503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B1241-C394-5E8F-E092-D09F0C782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6C268-9450-BB3C-1F25-85937A77D0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D9894A-5D58-1115-C2C2-CA03431D58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672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9E82-6799-326D-ECDE-6446A53CA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59EFA-F6FF-5781-CA78-421BD1126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BCB21-EB52-726F-D7B5-CA98F905A1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528A8D-93A4-CEF0-F243-AB14D399F1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48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DA14F-81EE-6ED7-76B6-CCA8B1805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19963-491D-0709-C93B-BECBE2622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59E89-E7D0-7995-C6A5-95C6541DE5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6E978C-D549-4BBA-06BA-5F4613BA1F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5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9FC1-5044-9E0D-B021-5B2A93FDD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BBD16-AABE-368C-9222-0AB05B4B2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0673E-8E55-FB1F-D35B-8BB4AD8F87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86DDC0-A7B3-6F9D-19FD-14A045BCD7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08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9822A-C68D-AA53-76BC-008EC2DDC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12253-BBFF-0802-2606-10B8FC3FB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E151B-D73F-F171-575E-CA4F79BAD8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1D13AF-DE27-9EC8-7FD0-E4106A694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08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CEEBD-2AE9-8EE0-97FE-B6A74B876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369C9-FFA7-97B4-29D8-043E439FD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2AC2A-186E-0001-AC00-4F617E2B1C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7E21F0-3F1A-00C1-8A55-CEA4AFA65B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77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633A2-F634-C1DF-47B4-6971AB01D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3DEEF-B7CB-D220-58E3-63C528687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5760E-EADF-49EA-8DBF-D532FD3BBA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F1991E-9630-724A-CBEF-08FFF769D2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28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86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5EA1-7BA4-DDD7-9624-0C23727DD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5D017-DFCA-8AA1-24BF-78A746BAA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41E63-A8A3-60D8-F2A1-BAC889AF903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37EE27-C11F-9794-0D2A-D4F04952D9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811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25BD-31E7-0CFE-EF08-348F76666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C96D6-D683-962C-1388-9B3CD4A06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1A533-2BD1-543D-BFBF-F223758C1B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D06B88-3858-5214-270C-FC4D61D38B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014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4C89-E67E-B466-508E-F3D6513AE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BA0B6-F6C0-352D-58EF-0D922C9A6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07898-2FA1-1BAC-CC69-6997C68798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E93810-1F77-E762-94B6-615E93E6A2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90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7920-4E5F-B122-0CF0-C1A05313B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5C8F1-113F-F27D-AEA3-A94D4E4A0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BC7BD-B177-158E-1F12-FA8FE35171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0AF137-7F84-7368-079C-98345CE3A5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97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24C4-831C-4854-51B0-4CC3A5C37A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90AA6-8CFF-B325-4F24-7F15032EB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EC652-A207-767D-CB6C-4F7F20EF78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F0459C-3381-31C3-15F1-2BA40670F7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17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335E-AA90-845C-8F3F-0A0A13B68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BD1EA-08F4-B1DA-3335-5AF2CA2BA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5378F-1DDE-5DFA-D25A-1B3066A518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CB3965-0F89-9490-EE66-2736B32B2F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9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B114-75F1-7324-92C8-FEFD24921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D8A46-B9A8-128F-67EE-603F47BFD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1A193-2795-4A95-672B-CC7B89C1E9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74D8416-D898-CFD4-901F-1C8F01EC9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939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65E13-48B7-102D-B2EC-78566B7C1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00A90-9478-450D-16C5-A3B091F1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EE8FA-38AF-B3D2-FBC0-8724273E09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9A5295-8D2B-67AA-839C-34149626C3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94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CCB5-6A2C-50AD-13F8-67A9A4E48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93850-B2EA-2EE3-3F6E-D452AC68A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349FF-FE41-3572-5F4F-D2F9F999E60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BED4086-E30D-1FD4-A419-9021150280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949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2FD8D-067B-C4B9-8713-8DEB6DBED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BEA5E-EA7D-6B8E-D891-654CC4CA9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02E1F-7170-3248-9BD7-85F5B07680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AD4C96-B3EC-7F6B-B7A7-296A7398C8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2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B093-F937-B38A-7D64-1665208B0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A4D8A-7B91-115C-4472-902265828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57762-791D-C503-E8EA-782A6A70CD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D107A5-F6D9-1CA0-C629-21DFE21A43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95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3AF4-2627-A646-75A7-4270EBE17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DA44B-73C0-BD8A-2086-3938B0FB6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6D3C4-B47A-16C8-C1B6-763E559EF9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22EF69-4C9B-ECDF-190E-FDCC6FFC8E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9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876B-F8D1-537C-8491-2C49A2BAA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15036-2921-6430-4A5F-9B974C00B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D79C6-6C6E-E4C8-89E8-3E2C2068F2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532566-87F9-592C-C926-FDD410E38D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08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C356-EA99-1986-04D6-B9BE7E228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FD748-D1F0-C090-583D-F7E749CF3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224A7-2AFD-81ED-4F3B-3AA972270F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2C7E6A-E693-0BEC-3884-D421053AF5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5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FA4A1-DCF7-602A-0C00-E78740ED1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B6E6C-A4B3-7446-C1BD-B732C7B28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0916-9873-ED42-6916-FFF7145277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DDAE80-872B-560E-F1AE-05BDA5CE1D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84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DD530-7F35-CACD-BFC5-1D76D9D63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B9718-C5C8-0EAB-A4F4-DA1289A62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9C848-4C82-205E-3A04-AF3E33C479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5945C5-FF1E-523F-EB02-5BFA15F6D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76E7C-A6AE-4FD1-AFE5-00287C035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5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9EFF-78AD-3213-D631-6F43E71CE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436B-D96B-2D5A-02A4-BE1BA3837B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C767FF-463B-73EA-C81B-5EEA9E9FEC3B}"/>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5053E58F-B9EF-DB0D-C5CB-DCFBD85376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CC2FF-1285-DBF9-3C84-35D2D0FC914A}"/>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16249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5565-7D20-752E-47DB-83B5C7AF83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0384C7-5D2C-732E-E2FF-F34B0539AE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360961-0B28-AEE9-EFAE-B2C052B93500}"/>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41B013C2-D2D5-AA32-8116-37DCBF690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DB518-7D2B-1E9D-5473-B4763E8D9D4F}"/>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424675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E1A48-F7E0-9F88-0D66-CE75F506E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6C2CC9-5416-CE94-B6BD-2C9F379AA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FD5C7-9C04-B057-AF47-DFD982FF506C}"/>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1A25903C-582B-7B56-5D69-02601124C0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065236-0484-0031-AA12-F33784E6B69D}"/>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13801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E8FB-D24E-DB30-E603-5514D05BBC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7D7A21-E2C0-E876-7815-F32F50E9E5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FA5336-C291-62F9-117B-A4B87D1850FF}"/>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5" name="Footer Placeholder 4">
            <a:extLst>
              <a:ext uri="{FF2B5EF4-FFF2-40B4-BE49-F238E27FC236}">
                <a16:creationId xmlns:a16="http://schemas.microsoft.com/office/drawing/2014/main" id="{9CD86A28-889C-D99E-C63A-D8C9FA5E116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2766ABA-F50A-357C-1FA4-FD7F7FE2C89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19931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39E8-1260-9678-BF2C-C36E734FB1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F6B58-F5D6-BDF6-997F-503A9FB339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968AA-90FD-E0C7-A472-7718055D3BAB}"/>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5" name="Footer Placeholder 4">
            <a:extLst>
              <a:ext uri="{FF2B5EF4-FFF2-40B4-BE49-F238E27FC236}">
                <a16:creationId xmlns:a16="http://schemas.microsoft.com/office/drawing/2014/main" id="{AEBFF49A-CD7C-9F6A-AE68-69D651D49C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66E9A06-8093-CBB0-F90F-B3A3FA1FF3A9}"/>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1765673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9BC0-7054-7146-A9CB-DA2D393C9C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77FE48-1E22-29F3-DBF3-868E609DA4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9F3B9-D57A-2FC2-82A6-CE5258290DAC}"/>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5" name="Footer Placeholder 4">
            <a:extLst>
              <a:ext uri="{FF2B5EF4-FFF2-40B4-BE49-F238E27FC236}">
                <a16:creationId xmlns:a16="http://schemas.microsoft.com/office/drawing/2014/main" id="{59AD6455-325A-07CD-C99A-52F282C643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66DDF2B-806E-082A-3E48-982096EBD9B3}"/>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1811163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052A-4ED4-32E1-857C-7369396B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C7AAB8-BD0F-8248-B7E5-CE8568C4F4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4E6C6-CBD2-FA84-081A-F846A30DB1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0D1DB7-438E-ACB3-C3AC-6880BF311B62}"/>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6" name="Footer Placeholder 5">
            <a:extLst>
              <a:ext uri="{FF2B5EF4-FFF2-40B4-BE49-F238E27FC236}">
                <a16:creationId xmlns:a16="http://schemas.microsoft.com/office/drawing/2014/main" id="{34269159-B8D8-EEA3-0562-1B4C622E3BA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51DA0A1-DFA1-50A5-81FC-AC27F0DB79B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72947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E46B-A59B-AE01-9929-7DE65A3664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326C1B-4941-1550-D431-E050AD56E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99689-CBCD-64D6-1171-4CE0E51322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FF06FD-27D4-265F-3E60-307018359D7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CF366-39D5-C638-890F-D2B280E16DA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A180A-B95B-69AB-0366-AFDE240BC99A}"/>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8" name="Footer Placeholder 7">
            <a:extLst>
              <a:ext uri="{FF2B5EF4-FFF2-40B4-BE49-F238E27FC236}">
                <a16:creationId xmlns:a16="http://schemas.microsoft.com/office/drawing/2014/main" id="{9E0DDF87-43B7-53FE-08DA-1D8F939697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552C2A8-4E7B-9211-50CA-29036B026A12}"/>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60361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191C-8EDF-9BBA-E329-E1FA12F517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5C3ED9-5057-68E3-145B-856B482C12C9}"/>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4" name="Footer Placeholder 3">
            <a:extLst>
              <a:ext uri="{FF2B5EF4-FFF2-40B4-BE49-F238E27FC236}">
                <a16:creationId xmlns:a16="http://schemas.microsoft.com/office/drawing/2014/main" id="{6E3B7471-7FDC-D53D-C560-8C37DDA7FE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79217FB-F841-14FD-B6ED-AD83F1A0335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220565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49A11-C9C0-5371-BF3B-DADA77A716D8}"/>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3" name="Footer Placeholder 2">
            <a:extLst>
              <a:ext uri="{FF2B5EF4-FFF2-40B4-BE49-F238E27FC236}">
                <a16:creationId xmlns:a16="http://schemas.microsoft.com/office/drawing/2014/main" id="{D3BDD364-2D26-2AD1-4263-5AB07FB100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A866400-21BC-CF2D-DC3C-478D4967B00D}"/>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96191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F276-5C1B-41DC-AA95-A1FEF46E7F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34698D-395C-FFC1-F611-E13A0DE05B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A2B411-0AFE-278F-CD8E-6F4AE9D86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C16B9-7ACB-ED5C-017A-E747FA1C69AD}"/>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6" name="Footer Placeholder 5">
            <a:extLst>
              <a:ext uri="{FF2B5EF4-FFF2-40B4-BE49-F238E27FC236}">
                <a16:creationId xmlns:a16="http://schemas.microsoft.com/office/drawing/2014/main" id="{C7E529E2-DB75-F46F-E229-8FB7232220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667EF0F-4504-33EA-149C-3F57F3ABFF4F}"/>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52562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69A7-7846-1D30-B62A-F9B4EF3524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878080-0CCE-AFD1-EB3A-B2536A1FA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02DC8E-F541-98EF-C6AD-828C7B046562}"/>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28B04969-612A-C06D-AE20-37CCAFA90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1A9D1D-E31C-01DC-A82C-04507DC382BB}"/>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284262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8501-69EB-C57D-3038-A10D908A0E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597B7-8BA0-5392-3F68-C42ABB231A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647668-ED38-A384-8541-D6C687BAFE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A8ADC-934F-FCF6-DC64-36F1512A1F2F}"/>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6" name="Footer Placeholder 5">
            <a:extLst>
              <a:ext uri="{FF2B5EF4-FFF2-40B4-BE49-F238E27FC236}">
                <a16:creationId xmlns:a16="http://schemas.microsoft.com/office/drawing/2014/main" id="{99DC064A-5FD8-7B35-6BD3-FEBF275599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AF1F8A7-ADE4-7548-6E5D-D9E1A2E14B71}"/>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86571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7678-2153-B39C-377D-F79A1F683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3781BB-B148-AE17-8D87-4AD13B0DD6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96722-9E73-893C-0FDA-FE63CAE2847C}"/>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5" name="Footer Placeholder 4">
            <a:extLst>
              <a:ext uri="{FF2B5EF4-FFF2-40B4-BE49-F238E27FC236}">
                <a16:creationId xmlns:a16="http://schemas.microsoft.com/office/drawing/2014/main" id="{3A827B4D-D3E5-24BA-48BE-AC56415DD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A6A4095-85AE-BDCF-7D82-0DD13528E33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779102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46E1C-F8F7-1B4A-5318-A0341D3BCE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21AD88-BA71-A6B4-ADBE-66D57851925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FEABB4-82B9-1FDF-4014-AF3EB152FF93}"/>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03/03/2025</a:t>
            </a:fld>
            <a:endParaRPr lang="en-GB"/>
          </a:p>
        </p:txBody>
      </p:sp>
      <p:sp>
        <p:nvSpPr>
          <p:cNvPr id="5" name="Footer Placeholder 4">
            <a:extLst>
              <a:ext uri="{FF2B5EF4-FFF2-40B4-BE49-F238E27FC236}">
                <a16:creationId xmlns:a16="http://schemas.microsoft.com/office/drawing/2014/main" id="{372526FB-A41D-8A43-65BD-C07116C62E9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4DD5C0D-D0CF-5AE7-7DE8-AC330E0F3723}"/>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385564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7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2"/>
            <a:ext cx="6321600" cy="1362511"/>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1"/>
            <a:ext cx="6321600" cy="400110"/>
          </a:xfrm>
        </p:spPr>
        <p:txBody>
          <a:bodyPr/>
          <a:lstStyle>
            <a:lvl1pPr marL="0" indent="0" algn="l">
              <a:buNone/>
              <a:defRPr sz="2000">
                <a:solidFill>
                  <a:srgbClr val="11264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4165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0011-E0AF-EE9C-0A40-B7FB34570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46E68F-95FD-4829-4DE0-1293C72311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E3EADA-0469-ECA8-31FA-C930F5D1A163}"/>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7EF8A053-1DE6-60F1-B57C-CE2E0B7D7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C9129C-A822-1C74-74ED-C8A3C291DA8B}"/>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19883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73A6-8B47-D6FD-45B5-63943E7AA4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4A6DF8-C85F-08EE-E7C2-97E2804D0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77F75-0312-9118-2AB6-C618E8130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4077B0-7F9A-9EBC-A0A2-F357D9128B24}"/>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6" name="Footer Placeholder 5">
            <a:extLst>
              <a:ext uri="{FF2B5EF4-FFF2-40B4-BE49-F238E27FC236}">
                <a16:creationId xmlns:a16="http://schemas.microsoft.com/office/drawing/2014/main" id="{4A1CD9C0-39BF-C2F9-DEF5-95853D1FAA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08EDB8-65FB-09BF-24E0-889F62A2E34A}"/>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25962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FCAF-FC52-B3E9-611A-DE6D5670E8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C967CB-D397-A63E-27B2-670F8286B0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26A69-9E2F-96B7-41B7-C129D56A0C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2D89FD-1E8C-649C-8FF3-4EB63E6A72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1AAA36-3AE5-BEC4-FB41-301724AD3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F66D53-C135-D5BA-6D27-E8C09B278DB8}"/>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8" name="Footer Placeholder 7">
            <a:extLst>
              <a:ext uri="{FF2B5EF4-FFF2-40B4-BE49-F238E27FC236}">
                <a16:creationId xmlns:a16="http://schemas.microsoft.com/office/drawing/2014/main" id="{6C94C784-B335-B76B-4601-5015EB14FA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71E8AE-E583-401F-A97C-54E6B6859726}"/>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281655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89EC-7C14-9931-BD9B-B762B39624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685BC9-AD2C-8C2B-4EBF-F435C5D4F51E}"/>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4" name="Footer Placeholder 3">
            <a:extLst>
              <a:ext uri="{FF2B5EF4-FFF2-40B4-BE49-F238E27FC236}">
                <a16:creationId xmlns:a16="http://schemas.microsoft.com/office/drawing/2014/main" id="{7B56F8BA-40D8-E54A-1B6F-CC53FC6FB7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CB6F02-987C-CCC6-8536-9AD89FAE3D5D}"/>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10707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2C0B5E-8355-B868-F18B-739C371261AC}"/>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3" name="Footer Placeholder 2">
            <a:extLst>
              <a:ext uri="{FF2B5EF4-FFF2-40B4-BE49-F238E27FC236}">
                <a16:creationId xmlns:a16="http://schemas.microsoft.com/office/drawing/2014/main" id="{8ABD7B36-27FA-1E40-C40F-02DB5E424F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59566B-89F3-93BD-1830-0ED3DED12D6D}"/>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347561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76F2-12C8-3577-A9AE-5BD7AF856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BD594E-0923-6C4C-6B31-944AD5018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7B536A-C472-BF31-EAB8-85F43D58B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30D401-06BA-3490-FB3A-F4CC64C470B4}"/>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6" name="Footer Placeholder 5">
            <a:extLst>
              <a:ext uri="{FF2B5EF4-FFF2-40B4-BE49-F238E27FC236}">
                <a16:creationId xmlns:a16="http://schemas.microsoft.com/office/drawing/2014/main" id="{78605851-2577-2BBD-8EBD-9B9969850D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D2211D-D37C-12B1-6AF6-9452DF87B230}"/>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174627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E433D-2B0E-9F15-8409-38A2A1662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E661F9-9ADC-AE39-F296-49421A99A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BCA70B-E051-07A2-B6ED-5EA01D547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EC1FC-33E9-AC7E-A9A5-55FF1A66C058}"/>
              </a:ext>
            </a:extLst>
          </p:cNvPr>
          <p:cNvSpPr>
            <a:spLocks noGrp="1"/>
          </p:cNvSpPr>
          <p:nvPr>
            <p:ph type="dt" sz="half" idx="10"/>
          </p:nvPr>
        </p:nvSpPr>
        <p:spPr/>
        <p:txBody>
          <a:bodyPr/>
          <a:lstStyle/>
          <a:p>
            <a:fld id="{5B009A7E-1BEE-4CFD-9866-0F761DE5F096}" type="datetimeFigureOut">
              <a:rPr lang="en-GB" smtClean="0"/>
              <a:t>03/03/2025</a:t>
            </a:fld>
            <a:endParaRPr lang="en-GB"/>
          </a:p>
        </p:txBody>
      </p:sp>
      <p:sp>
        <p:nvSpPr>
          <p:cNvPr id="6" name="Footer Placeholder 5">
            <a:extLst>
              <a:ext uri="{FF2B5EF4-FFF2-40B4-BE49-F238E27FC236}">
                <a16:creationId xmlns:a16="http://schemas.microsoft.com/office/drawing/2014/main" id="{087DAC62-D873-46B4-7089-8DB2D3B4C4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86444A-93B6-91C0-F8A0-89A587A20654}"/>
              </a:ext>
            </a:extLst>
          </p:cNvPr>
          <p:cNvSpPr>
            <a:spLocks noGrp="1"/>
          </p:cNvSpPr>
          <p:nvPr>
            <p:ph type="sldNum" sz="quarter" idx="12"/>
          </p:nvPr>
        </p:nvSpPr>
        <p:spPr/>
        <p:txBody>
          <a:bodyPr/>
          <a:lstStyle/>
          <a:p>
            <a:fld id="{017937D7-D6E2-4792-933B-95DC7EA3AAFC}" type="slidenum">
              <a:rPr lang="en-GB" smtClean="0"/>
              <a:t>‹#›</a:t>
            </a:fld>
            <a:endParaRPr lang="en-GB"/>
          </a:p>
        </p:txBody>
      </p:sp>
    </p:spTree>
    <p:extLst>
      <p:ext uri="{BB962C8B-B14F-4D97-AF65-F5344CB8AC3E}">
        <p14:creationId xmlns:p14="http://schemas.microsoft.com/office/powerpoint/2010/main" val="98094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FDD71-1D69-8F44-3A19-2810C68F0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1E81E4-D5E7-1065-5F67-E8A9ED82A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2FE96B-004C-2578-78AD-C2A91D05C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009A7E-1BEE-4CFD-9866-0F761DE5F096}" type="datetimeFigureOut">
              <a:rPr lang="en-GB" smtClean="0"/>
              <a:t>03/03/2025</a:t>
            </a:fld>
            <a:endParaRPr lang="en-GB"/>
          </a:p>
        </p:txBody>
      </p:sp>
      <p:sp>
        <p:nvSpPr>
          <p:cNvPr id="5" name="Footer Placeholder 4">
            <a:extLst>
              <a:ext uri="{FF2B5EF4-FFF2-40B4-BE49-F238E27FC236}">
                <a16:creationId xmlns:a16="http://schemas.microsoft.com/office/drawing/2014/main" id="{E74E8CC9-CF54-8A51-D2BA-936B7F728B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B87D273-3EEA-198A-E4D9-D2A15314C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937D7-D6E2-4792-933B-95DC7EA3AAFC}" type="slidenum">
              <a:rPr lang="en-GB" smtClean="0"/>
              <a:t>‹#›</a:t>
            </a:fld>
            <a:endParaRPr lang="en-GB"/>
          </a:p>
        </p:txBody>
      </p:sp>
    </p:spTree>
    <p:extLst>
      <p:ext uri="{BB962C8B-B14F-4D97-AF65-F5344CB8AC3E}">
        <p14:creationId xmlns:p14="http://schemas.microsoft.com/office/powerpoint/2010/main" val="2733376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2A491C-C591-8B46-9172-CD11B0529B28}"/>
              </a:ext>
            </a:extLst>
          </p:cNvPr>
          <p:cNvSpPr/>
          <p:nvPr userDrawn="1"/>
        </p:nvSpPr>
        <p:spPr>
          <a:xfrm>
            <a:off x="0" y="903251"/>
            <a:ext cx="12192000" cy="45719"/>
          </a:xfrm>
          <a:prstGeom prst="rect">
            <a:avLst/>
          </a:prstGeom>
          <a:solidFill>
            <a:srgbClr val="86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BC59AE2-B470-AD4C-79FA-C7E9D9437835}"/>
              </a:ext>
            </a:extLst>
          </p:cNvPr>
          <p:cNvSpPr/>
          <p:nvPr userDrawn="1"/>
        </p:nvSpPr>
        <p:spPr>
          <a:xfrm>
            <a:off x="0" y="948970"/>
            <a:ext cx="12192000" cy="590903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5D1333F-210D-CA34-732B-CCB8FBB883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661" y="330117"/>
            <a:ext cx="2460536" cy="248390"/>
          </a:xfrm>
          <a:prstGeom prst="rect">
            <a:avLst/>
          </a:prstGeom>
        </p:spPr>
      </p:pic>
    </p:spTree>
    <p:extLst>
      <p:ext uri="{BB962C8B-B14F-4D97-AF65-F5344CB8AC3E}">
        <p14:creationId xmlns:p14="http://schemas.microsoft.com/office/powerpoint/2010/main" val="2864278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6000" y="2116801"/>
            <a:ext cx="5894923" cy="1331711"/>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1"/>
            <a:ext cx="5608800" cy="400110"/>
          </a:xfrm>
          <a:prstGeom prst="rect">
            <a:avLst/>
          </a:prstGeom>
        </p:spPr>
        <p:txBody>
          <a:bodyPr vert="horz" lIns="91440" tIns="45720" rIns="91440" bIns="45720" rtlCol="0">
            <a:spAutoFit/>
          </a:bodyPr>
          <a:lstStyle/>
          <a:p>
            <a:pPr lvl="0"/>
            <a:r>
              <a:rPr lang="en-GB"/>
              <a:t>Click to edit Master text styles</a:t>
            </a:r>
          </a:p>
        </p:txBody>
      </p:sp>
      <p:pic>
        <p:nvPicPr>
          <p:cNvPr id="6" name="Picture 5">
            <a:extLst>
              <a:ext uri="{FF2B5EF4-FFF2-40B4-BE49-F238E27FC236}">
                <a16:creationId xmlns:a16="http://schemas.microsoft.com/office/drawing/2014/main" id="{467C118A-1CF3-AC56-F2DF-6BB845500A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55" y="267128"/>
            <a:ext cx="3207759" cy="323823"/>
          </a:xfrm>
          <a:prstGeom prst="rect">
            <a:avLst/>
          </a:prstGeom>
        </p:spPr>
      </p:pic>
      <p:sp>
        <p:nvSpPr>
          <p:cNvPr id="7" name="Rectangle 6">
            <a:extLst>
              <a:ext uri="{FF2B5EF4-FFF2-40B4-BE49-F238E27FC236}">
                <a16:creationId xmlns:a16="http://schemas.microsoft.com/office/drawing/2014/main" id="{952FD1B9-9AA6-C12A-F9EC-D39CF6065A1D}"/>
              </a:ext>
            </a:extLst>
          </p:cNvPr>
          <p:cNvSpPr/>
          <p:nvPr userDrawn="1"/>
        </p:nvSpPr>
        <p:spPr>
          <a:xfrm>
            <a:off x="0" y="841104"/>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86570908"/>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ts val="4800"/>
        </a:lnSpc>
        <a:spcBef>
          <a:spcPct val="0"/>
        </a:spcBef>
        <a:buNone/>
        <a:defRPr sz="4800" b="1" i="0" kern="1200">
          <a:solidFill>
            <a:srgbClr val="112643"/>
          </a:solidFill>
          <a:latin typeface="Arial Black" charset="0"/>
          <a:ea typeface="Arial Black" charset="0"/>
          <a:cs typeface="Arial Black" charset="0"/>
        </a:defRPr>
      </a:lvl1pPr>
    </p:titleStyle>
    <p:bodyStyle>
      <a:lvl1pPr marL="0" indent="0" algn="l" defTabSz="914377"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7.png"/><Relationship Id="rId2" Type="http://schemas.openxmlformats.org/officeDocument/2006/relationships/notesSlide" Target="../notesSlides/notesSlide11.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7.png"/><Relationship Id="rId2" Type="http://schemas.openxmlformats.org/officeDocument/2006/relationships/notesSlide" Target="../notesSlides/notesSlide12.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0.jpg"/><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3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5.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36.jpg"/><Relationship Id="rId5" Type="http://schemas.openxmlformats.org/officeDocument/2006/relationships/image" Target="../media/image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7.png"/><Relationship Id="rId2" Type="http://schemas.openxmlformats.org/officeDocument/2006/relationships/notesSlide" Target="../notesSlides/notesSlide21.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svg"/><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5.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gif"/><Relationship Id="rId4" Type="http://schemas.openxmlformats.org/officeDocument/2006/relationships/image" Target="../media/image7.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8B2407-8630-CDC6-BA8C-FF5D41C51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61" b="24122"/>
          <a:stretch/>
        </p:blipFill>
        <p:spPr bwMode="auto">
          <a:xfrm>
            <a:off x="-6968" y="361188"/>
            <a:ext cx="6672943" cy="55046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D138666-80B1-6FAC-741E-A01B5CB02EF0}"/>
              </a:ext>
            </a:extLst>
          </p:cNvPr>
          <p:cNvPicPr>
            <a:picLocks noChangeAspect="1"/>
          </p:cNvPicPr>
          <p:nvPr/>
        </p:nvPicPr>
        <p:blipFill>
          <a:blip r:embed="rId4"/>
          <a:stretch>
            <a:fillRect/>
          </a:stretch>
        </p:blipFill>
        <p:spPr>
          <a:xfrm>
            <a:off x="5743672" y="2167645"/>
            <a:ext cx="5581346" cy="2513565"/>
          </a:xfrm>
          <a:prstGeom prst="rect">
            <a:avLst/>
          </a:prstGeom>
        </p:spPr>
      </p:pic>
      <p:pic>
        <p:nvPicPr>
          <p:cNvPr id="32" name="Picture 31" descr="A black screen with colorful squares&#10;&#10;Description automatically generated">
            <a:extLst>
              <a:ext uri="{FF2B5EF4-FFF2-40B4-BE49-F238E27FC236}">
                <a16:creationId xmlns:a16="http://schemas.microsoft.com/office/drawing/2014/main" id="{D49C98FD-7866-D395-CFCD-5477989F4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49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E4D0-6FB2-68DF-438B-6740DA522E5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AB20208-B757-47DE-C92A-2DF55DAAFB28}"/>
              </a:ext>
            </a:extLst>
          </p:cNvPr>
          <p:cNvSpPr/>
          <p:nvPr/>
        </p:nvSpPr>
        <p:spPr>
          <a:xfrm>
            <a:off x="8429114" y="429944"/>
            <a:ext cx="3592310" cy="5559744"/>
          </a:xfrm>
          <a:prstGeom prst="rect">
            <a:avLst/>
          </a:prstGeom>
          <a:solidFill>
            <a:srgbClr val="F3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2" name="Picture 1031">
            <a:extLst>
              <a:ext uri="{FF2B5EF4-FFF2-40B4-BE49-F238E27FC236}">
                <a16:creationId xmlns:a16="http://schemas.microsoft.com/office/drawing/2014/main" id="{66D51CDC-6A1A-00B0-7530-707F15F3BB6F}"/>
              </a:ext>
            </a:extLst>
          </p:cNvPr>
          <p:cNvPicPr>
            <a:picLocks noChangeAspect="1"/>
          </p:cNvPicPr>
          <p:nvPr/>
        </p:nvPicPr>
        <p:blipFill>
          <a:blip r:embed="rId3"/>
          <a:stretch>
            <a:fillRect/>
          </a:stretch>
        </p:blipFill>
        <p:spPr>
          <a:xfrm rot="11283322">
            <a:off x="10360921" y="4375970"/>
            <a:ext cx="1596439" cy="785812"/>
          </a:xfrm>
          <a:prstGeom prst="rect">
            <a:avLst/>
          </a:prstGeom>
        </p:spPr>
      </p:pic>
      <p:pic>
        <p:nvPicPr>
          <p:cNvPr id="3" name="Picture 2">
            <a:extLst>
              <a:ext uri="{FF2B5EF4-FFF2-40B4-BE49-F238E27FC236}">
                <a16:creationId xmlns:a16="http://schemas.microsoft.com/office/drawing/2014/main" id="{4F627217-FC09-9D7F-EC38-C7E197B54BC7}"/>
              </a:ext>
            </a:extLst>
          </p:cNvPr>
          <p:cNvPicPr>
            <a:picLocks noChangeAspect="1"/>
          </p:cNvPicPr>
          <p:nvPr/>
        </p:nvPicPr>
        <p:blipFill>
          <a:blip r:embed="rId4"/>
          <a:stretch>
            <a:fillRect/>
          </a:stretch>
        </p:blipFill>
        <p:spPr>
          <a:xfrm rot="5808473">
            <a:off x="7362818" y="5821706"/>
            <a:ext cx="2429214" cy="743054"/>
          </a:xfrm>
          <a:prstGeom prst="rect">
            <a:avLst/>
          </a:prstGeom>
        </p:spPr>
      </p:pic>
      <p:pic>
        <p:nvPicPr>
          <p:cNvPr id="1027" name="Picture 1026">
            <a:extLst>
              <a:ext uri="{FF2B5EF4-FFF2-40B4-BE49-F238E27FC236}">
                <a16:creationId xmlns:a16="http://schemas.microsoft.com/office/drawing/2014/main" id="{A762C33D-5CDC-1274-1CFC-5D5563D801DA}"/>
              </a:ext>
            </a:extLst>
          </p:cNvPr>
          <p:cNvPicPr>
            <a:picLocks noChangeAspect="1"/>
          </p:cNvPicPr>
          <p:nvPr/>
        </p:nvPicPr>
        <p:blipFill>
          <a:blip r:embed="rId3"/>
          <a:stretch>
            <a:fillRect/>
          </a:stretch>
        </p:blipFill>
        <p:spPr>
          <a:xfrm rot="9026193">
            <a:off x="10345154" y="2202123"/>
            <a:ext cx="1596439" cy="785812"/>
          </a:xfrm>
          <a:prstGeom prst="rect">
            <a:avLst/>
          </a:prstGeom>
        </p:spPr>
      </p:pic>
      <p:pic>
        <p:nvPicPr>
          <p:cNvPr id="1024" name="Picture 1023">
            <a:extLst>
              <a:ext uri="{FF2B5EF4-FFF2-40B4-BE49-F238E27FC236}">
                <a16:creationId xmlns:a16="http://schemas.microsoft.com/office/drawing/2014/main" id="{ABA6E077-B16D-6385-B502-A886CE005464}"/>
              </a:ext>
            </a:extLst>
          </p:cNvPr>
          <p:cNvPicPr>
            <a:picLocks noChangeAspect="1"/>
          </p:cNvPicPr>
          <p:nvPr/>
        </p:nvPicPr>
        <p:blipFill>
          <a:blip r:embed="rId3"/>
          <a:srcRect l="-8079" t="-1" r="-1" b="-3102"/>
          <a:stretch/>
        </p:blipFill>
        <p:spPr>
          <a:xfrm rot="8350059">
            <a:off x="7781495" y="417537"/>
            <a:ext cx="1578734" cy="810188"/>
          </a:xfrm>
          <a:prstGeom prst="rect">
            <a:avLst/>
          </a:prstGeom>
        </p:spPr>
      </p:pic>
      <p:pic>
        <p:nvPicPr>
          <p:cNvPr id="31" name="Picture 30">
            <a:extLst>
              <a:ext uri="{FF2B5EF4-FFF2-40B4-BE49-F238E27FC236}">
                <a16:creationId xmlns:a16="http://schemas.microsoft.com/office/drawing/2014/main" id="{EB105B47-2662-E743-F957-D22C17749EFC}"/>
              </a:ext>
            </a:extLst>
          </p:cNvPr>
          <p:cNvPicPr>
            <a:picLocks noChangeAspect="1"/>
          </p:cNvPicPr>
          <p:nvPr/>
        </p:nvPicPr>
        <p:blipFill>
          <a:blip r:embed="rId3"/>
          <a:stretch>
            <a:fillRect/>
          </a:stretch>
        </p:blipFill>
        <p:spPr>
          <a:xfrm rot="8350059">
            <a:off x="7975460" y="783931"/>
            <a:ext cx="1596439" cy="785812"/>
          </a:xfrm>
          <a:prstGeom prst="rect">
            <a:avLst/>
          </a:prstGeom>
        </p:spPr>
      </p:pic>
      <p:pic>
        <p:nvPicPr>
          <p:cNvPr id="28" name="Picture 27">
            <a:extLst>
              <a:ext uri="{FF2B5EF4-FFF2-40B4-BE49-F238E27FC236}">
                <a16:creationId xmlns:a16="http://schemas.microsoft.com/office/drawing/2014/main" id="{1B3FFF27-7E87-62F7-FB2E-2B7DB91B8917}"/>
              </a:ext>
            </a:extLst>
          </p:cNvPr>
          <p:cNvPicPr>
            <a:picLocks noChangeAspect="1"/>
          </p:cNvPicPr>
          <p:nvPr/>
        </p:nvPicPr>
        <p:blipFill>
          <a:blip r:embed="rId3"/>
          <a:stretch>
            <a:fillRect/>
          </a:stretch>
        </p:blipFill>
        <p:spPr>
          <a:xfrm rot="8350059">
            <a:off x="7329564" y="702942"/>
            <a:ext cx="1596439" cy="785812"/>
          </a:xfrm>
          <a:prstGeom prst="rect">
            <a:avLst/>
          </a:prstGeom>
        </p:spPr>
      </p:pic>
      <p:pic>
        <p:nvPicPr>
          <p:cNvPr id="30" name="Picture 29">
            <a:extLst>
              <a:ext uri="{FF2B5EF4-FFF2-40B4-BE49-F238E27FC236}">
                <a16:creationId xmlns:a16="http://schemas.microsoft.com/office/drawing/2014/main" id="{40C5FA13-06B9-B70C-0985-C0ACC79DFC4D}"/>
              </a:ext>
            </a:extLst>
          </p:cNvPr>
          <p:cNvPicPr>
            <a:picLocks noChangeAspect="1"/>
          </p:cNvPicPr>
          <p:nvPr/>
        </p:nvPicPr>
        <p:blipFill>
          <a:blip r:embed="rId3"/>
          <a:srcRect t="16044"/>
          <a:stretch/>
        </p:blipFill>
        <p:spPr>
          <a:xfrm>
            <a:off x="8445292" y="273007"/>
            <a:ext cx="901218" cy="759804"/>
          </a:xfrm>
          <a:prstGeom prst="rect">
            <a:avLst/>
          </a:prstGeom>
        </p:spPr>
      </p:pic>
      <p:pic>
        <p:nvPicPr>
          <p:cNvPr id="24" name="Picture 23">
            <a:extLst>
              <a:ext uri="{FF2B5EF4-FFF2-40B4-BE49-F238E27FC236}">
                <a16:creationId xmlns:a16="http://schemas.microsoft.com/office/drawing/2014/main" id="{AC7DA13C-E231-BC24-6968-AB35FC5D0A6B}"/>
              </a:ext>
            </a:extLst>
          </p:cNvPr>
          <p:cNvPicPr>
            <a:picLocks noChangeAspect="1"/>
          </p:cNvPicPr>
          <p:nvPr/>
        </p:nvPicPr>
        <p:blipFill>
          <a:blip r:embed="rId5"/>
          <a:srcRect t="17083"/>
          <a:stretch/>
        </p:blipFill>
        <p:spPr>
          <a:xfrm>
            <a:off x="7480128" y="2988296"/>
            <a:ext cx="2086266" cy="2116917"/>
          </a:xfrm>
          <a:prstGeom prst="rect">
            <a:avLst/>
          </a:prstGeom>
        </p:spPr>
      </p:pic>
      <p:pic>
        <p:nvPicPr>
          <p:cNvPr id="10" name="Picture 9" descr="A logo with a green cross&#10;&#10;Description automatically generated">
            <a:extLst>
              <a:ext uri="{FF2B5EF4-FFF2-40B4-BE49-F238E27FC236}">
                <a16:creationId xmlns:a16="http://schemas.microsoft.com/office/drawing/2014/main" id="{7C041B6A-D0AD-2B25-CB93-C0C8A5DB9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56" y="5838748"/>
            <a:ext cx="1722643" cy="708971"/>
          </a:xfrm>
          <a:prstGeom prst="rect">
            <a:avLst/>
          </a:prstGeom>
        </p:spPr>
      </p:pic>
      <p:pic>
        <p:nvPicPr>
          <p:cNvPr id="13" name="Picture 12" descr="A person waving with his hand&#10;&#10;Description automatically generated">
            <a:extLst>
              <a:ext uri="{FF2B5EF4-FFF2-40B4-BE49-F238E27FC236}">
                <a16:creationId xmlns:a16="http://schemas.microsoft.com/office/drawing/2014/main" id="{3911E4D3-27A2-5766-32F0-5A36E5CA5795}"/>
              </a:ext>
            </a:extLst>
          </p:cNvPr>
          <p:cNvPicPr>
            <a:picLocks noChangeAspect="1"/>
          </p:cNvPicPr>
          <p:nvPr/>
        </p:nvPicPr>
        <p:blipFill>
          <a:blip r:embed="rId7">
            <a:extLst>
              <a:ext uri="{28A0092B-C50C-407E-A947-70E740481C1C}">
                <a14:useLocalDpi xmlns:a14="http://schemas.microsoft.com/office/drawing/2010/main" val="0"/>
              </a:ext>
            </a:extLst>
          </a:blip>
          <a:srcRect l="34054" t="10553" r="31055" b="42352"/>
          <a:stretch/>
        </p:blipFill>
        <p:spPr>
          <a:xfrm>
            <a:off x="220769" y="271145"/>
            <a:ext cx="8235786" cy="6253076"/>
          </a:xfrm>
          <a:prstGeom prst="rect">
            <a:avLst/>
          </a:prstGeom>
        </p:spPr>
      </p:pic>
      <p:pic>
        <p:nvPicPr>
          <p:cNvPr id="1042" name="Picture 1041">
            <a:extLst>
              <a:ext uri="{FF2B5EF4-FFF2-40B4-BE49-F238E27FC236}">
                <a16:creationId xmlns:a16="http://schemas.microsoft.com/office/drawing/2014/main" id="{57349375-E4A3-70E8-E041-8ACF9003B1C8}"/>
              </a:ext>
            </a:extLst>
          </p:cNvPr>
          <p:cNvPicPr>
            <a:picLocks noChangeAspect="1"/>
          </p:cNvPicPr>
          <p:nvPr/>
        </p:nvPicPr>
        <p:blipFill>
          <a:blip r:embed="rId3"/>
          <a:stretch>
            <a:fillRect/>
          </a:stretch>
        </p:blipFill>
        <p:spPr>
          <a:xfrm rot="12006409">
            <a:off x="9998559" y="5136792"/>
            <a:ext cx="1573857" cy="774697"/>
          </a:xfrm>
          <a:prstGeom prst="rect">
            <a:avLst/>
          </a:prstGeom>
        </p:spPr>
      </p:pic>
      <p:pic>
        <p:nvPicPr>
          <p:cNvPr id="1043" name="Picture 1042">
            <a:extLst>
              <a:ext uri="{FF2B5EF4-FFF2-40B4-BE49-F238E27FC236}">
                <a16:creationId xmlns:a16="http://schemas.microsoft.com/office/drawing/2014/main" id="{542152F8-64A8-9167-945E-E4F56C55BB5F}"/>
              </a:ext>
            </a:extLst>
          </p:cNvPr>
          <p:cNvPicPr>
            <a:picLocks noChangeAspect="1"/>
          </p:cNvPicPr>
          <p:nvPr/>
        </p:nvPicPr>
        <p:blipFill>
          <a:blip r:embed="rId3"/>
          <a:stretch>
            <a:fillRect/>
          </a:stretch>
        </p:blipFill>
        <p:spPr>
          <a:xfrm rot="12006409">
            <a:off x="10362837" y="4925454"/>
            <a:ext cx="1596439" cy="785812"/>
          </a:xfrm>
          <a:prstGeom prst="rect">
            <a:avLst/>
          </a:prstGeom>
        </p:spPr>
      </p:pic>
      <p:pic>
        <p:nvPicPr>
          <p:cNvPr id="1045" name="Picture 1044">
            <a:extLst>
              <a:ext uri="{FF2B5EF4-FFF2-40B4-BE49-F238E27FC236}">
                <a16:creationId xmlns:a16="http://schemas.microsoft.com/office/drawing/2014/main" id="{2F39E869-80E6-DB5F-C5E7-893FB6B0D3A4}"/>
              </a:ext>
            </a:extLst>
          </p:cNvPr>
          <p:cNvPicPr>
            <a:picLocks noChangeAspect="1"/>
          </p:cNvPicPr>
          <p:nvPr/>
        </p:nvPicPr>
        <p:blipFill>
          <a:blip r:embed="rId3"/>
          <a:srcRect l="60928"/>
          <a:stretch/>
        </p:blipFill>
        <p:spPr>
          <a:xfrm rot="12006409">
            <a:off x="11701225" y="5277833"/>
            <a:ext cx="623759" cy="785812"/>
          </a:xfrm>
          <a:prstGeom prst="rect">
            <a:avLst/>
          </a:prstGeom>
        </p:spPr>
      </p:pic>
      <p:pic>
        <p:nvPicPr>
          <p:cNvPr id="14" name="Picture 13">
            <a:extLst>
              <a:ext uri="{FF2B5EF4-FFF2-40B4-BE49-F238E27FC236}">
                <a16:creationId xmlns:a16="http://schemas.microsoft.com/office/drawing/2014/main" id="{C7F17A83-1A2D-E8C4-88B2-818587A00F3E}"/>
              </a:ext>
            </a:extLst>
          </p:cNvPr>
          <p:cNvPicPr>
            <a:picLocks noChangeAspect="1"/>
          </p:cNvPicPr>
          <p:nvPr/>
        </p:nvPicPr>
        <p:blipFill>
          <a:blip r:embed="rId8"/>
          <a:stretch>
            <a:fillRect/>
          </a:stretch>
        </p:blipFill>
        <p:spPr>
          <a:xfrm>
            <a:off x="5617844" y="5854386"/>
            <a:ext cx="6259831" cy="708971"/>
          </a:xfrm>
          <a:prstGeom prst="rect">
            <a:avLst/>
          </a:prstGeom>
        </p:spPr>
      </p:pic>
      <p:sp>
        <p:nvSpPr>
          <p:cNvPr id="17" name="TextBox 16">
            <a:extLst>
              <a:ext uri="{FF2B5EF4-FFF2-40B4-BE49-F238E27FC236}">
                <a16:creationId xmlns:a16="http://schemas.microsoft.com/office/drawing/2014/main" id="{10375F5A-D103-C3D2-AE78-527C0D75CF67}"/>
              </a:ext>
            </a:extLst>
          </p:cNvPr>
          <p:cNvSpPr txBox="1"/>
          <p:nvPr/>
        </p:nvSpPr>
        <p:spPr>
          <a:xfrm>
            <a:off x="5915168" y="5862245"/>
            <a:ext cx="6094476" cy="661976"/>
          </a:xfrm>
          <a:prstGeom prst="rect">
            <a:avLst/>
          </a:prstGeom>
          <a:noFill/>
        </p:spPr>
        <p:txBody>
          <a:bodyPr wrap="square">
            <a:spAutoFit/>
          </a:bodyPr>
          <a:lstStyle/>
          <a:p>
            <a:pPr>
              <a:lnSpc>
                <a:spcPct val="107000"/>
              </a:lnSpc>
              <a:spcAft>
                <a:spcPts val="800"/>
              </a:spcAft>
            </a:pPr>
            <a:r>
              <a:rPr lang="en-GB" sz="1800" b="1"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Pope Francis Spes Non </a:t>
            </a:r>
            <a:r>
              <a:rPr lang="en-GB" sz="1800" b="1" i="1" kern="100" dirty="0" err="1">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Confundit</a:t>
            </a:r>
            <a:r>
              <a:rPr lang="en-GB" sz="1800" b="1"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 Hope does not disappoint </a:t>
            </a:r>
            <a:endParaRPr lang="en-GB" sz="2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1025" name="Picture 1024">
            <a:extLst>
              <a:ext uri="{FF2B5EF4-FFF2-40B4-BE49-F238E27FC236}">
                <a16:creationId xmlns:a16="http://schemas.microsoft.com/office/drawing/2014/main" id="{EA65CF82-09EE-8E84-A0C1-E1A8E3BCBB00}"/>
              </a:ext>
            </a:extLst>
          </p:cNvPr>
          <p:cNvPicPr>
            <a:picLocks noChangeAspect="1"/>
          </p:cNvPicPr>
          <p:nvPr/>
        </p:nvPicPr>
        <p:blipFill>
          <a:blip r:embed="rId3"/>
          <a:stretch>
            <a:fillRect/>
          </a:stretch>
        </p:blipFill>
        <p:spPr>
          <a:xfrm rot="8926358">
            <a:off x="9604367" y="2633676"/>
            <a:ext cx="1596439" cy="785812"/>
          </a:xfrm>
          <a:prstGeom prst="rect">
            <a:avLst/>
          </a:prstGeom>
        </p:spPr>
      </p:pic>
      <p:pic>
        <p:nvPicPr>
          <p:cNvPr id="1028" name="Picture 1027">
            <a:extLst>
              <a:ext uri="{FF2B5EF4-FFF2-40B4-BE49-F238E27FC236}">
                <a16:creationId xmlns:a16="http://schemas.microsoft.com/office/drawing/2014/main" id="{B01C46C0-7A10-50AE-0F41-029C685F2885}"/>
              </a:ext>
            </a:extLst>
          </p:cNvPr>
          <p:cNvPicPr>
            <a:picLocks noChangeAspect="1"/>
          </p:cNvPicPr>
          <p:nvPr/>
        </p:nvPicPr>
        <p:blipFill>
          <a:blip r:embed="rId3"/>
          <a:stretch>
            <a:fillRect/>
          </a:stretch>
        </p:blipFill>
        <p:spPr>
          <a:xfrm rot="8862806">
            <a:off x="8685219" y="3190701"/>
            <a:ext cx="1596439" cy="785812"/>
          </a:xfrm>
          <a:prstGeom prst="rect">
            <a:avLst/>
          </a:prstGeom>
        </p:spPr>
      </p:pic>
      <p:pic>
        <p:nvPicPr>
          <p:cNvPr id="1029" name="Picture 1028">
            <a:extLst>
              <a:ext uri="{FF2B5EF4-FFF2-40B4-BE49-F238E27FC236}">
                <a16:creationId xmlns:a16="http://schemas.microsoft.com/office/drawing/2014/main" id="{5A775B80-A104-1DF8-BFDE-08EFF5A04D31}"/>
              </a:ext>
            </a:extLst>
          </p:cNvPr>
          <p:cNvPicPr>
            <a:picLocks noChangeAspect="1"/>
          </p:cNvPicPr>
          <p:nvPr/>
        </p:nvPicPr>
        <p:blipFill>
          <a:blip r:embed="rId3"/>
          <a:stretch>
            <a:fillRect/>
          </a:stretch>
        </p:blipFill>
        <p:spPr>
          <a:xfrm rot="11154467">
            <a:off x="8823553" y="4189133"/>
            <a:ext cx="1596439" cy="785812"/>
          </a:xfrm>
          <a:prstGeom prst="rect">
            <a:avLst/>
          </a:prstGeom>
        </p:spPr>
      </p:pic>
      <p:pic>
        <p:nvPicPr>
          <p:cNvPr id="1030" name="Picture 1029">
            <a:extLst>
              <a:ext uri="{FF2B5EF4-FFF2-40B4-BE49-F238E27FC236}">
                <a16:creationId xmlns:a16="http://schemas.microsoft.com/office/drawing/2014/main" id="{9089A30C-3132-A85B-A128-325994D877F9}"/>
              </a:ext>
            </a:extLst>
          </p:cNvPr>
          <p:cNvPicPr>
            <a:picLocks noChangeAspect="1"/>
          </p:cNvPicPr>
          <p:nvPr/>
        </p:nvPicPr>
        <p:blipFill>
          <a:blip r:embed="rId3"/>
          <a:stretch>
            <a:fillRect/>
          </a:stretch>
        </p:blipFill>
        <p:spPr>
          <a:xfrm rot="10800000">
            <a:off x="9432988" y="3763220"/>
            <a:ext cx="1596439" cy="785812"/>
          </a:xfrm>
          <a:prstGeom prst="rect">
            <a:avLst/>
          </a:prstGeom>
        </p:spPr>
      </p:pic>
      <p:pic>
        <p:nvPicPr>
          <p:cNvPr id="1031" name="Picture 1030">
            <a:extLst>
              <a:ext uri="{FF2B5EF4-FFF2-40B4-BE49-F238E27FC236}">
                <a16:creationId xmlns:a16="http://schemas.microsoft.com/office/drawing/2014/main" id="{6C512BC7-52FC-CA7E-5ADC-6216CCDA19E6}"/>
              </a:ext>
            </a:extLst>
          </p:cNvPr>
          <p:cNvPicPr>
            <a:picLocks noChangeAspect="1"/>
          </p:cNvPicPr>
          <p:nvPr/>
        </p:nvPicPr>
        <p:blipFill>
          <a:blip r:embed="rId3"/>
          <a:stretch>
            <a:fillRect/>
          </a:stretch>
        </p:blipFill>
        <p:spPr>
          <a:xfrm rot="9038256">
            <a:off x="9898245" y="3169977"/>
            <a:ext cx="1596439" cy="785812"/>
          </a:xfrm>
          <a:prstGeom prst="rect">
            <a:avLst/>
          </a:prstGeom>
        </p:spPr>
      </p:pic>
      <p:pic>
        <p:nvPicPr>
          <p:cNvPr id="1033" name="Picture 1032">
            <a:extLst>
              <a:ext uri="{FF2B5EF4-FFF2-40B4-BE49-F238E27FC236}">
                <a16:creationId xmlns:a16="http://schemas.microsoft.com/office/drawing/2014/main" id="{1AA3628D-2203-264B-EBE5-638B4D554947}"/>
              </a:ext>
            </a:extLst>
          </p:cNvPr>
          <p:cNvPicPr>
            <a:picLocks noChangeAspect="1"/>
          </p:cNvPicPr>
          <p:nvPr/>
        </p:nvPicPr>
        <p:blipFill>
          <a:blip r:embed="rId3"/>
          <a:stretch>
            <a:fillRect/>
          </a:stretch>
        </p:blipFill>
        <p:spPr>
          <a:xfrm rot="9143914">
            <a:off x="10686399" y="2776435"/>
            <a:ext cx="1596439" cy="785812"/>
          </a:xfrm>
          <a:prstGeom prst="rect">
            <a:avLst/>
          </a:prstGeom>
        </p:spPr>
      </p:pic>
      <p:pic>
        <p:nvPicPr>
          <p:cNvPr id="1034" name="Picture 1033">
            <a:extLst>
              <a:ext uri="{FF2B5EF4-FFF2-40B4-BE49-F238E27FC236}">
                <a16:creationId xmlns:a16="http://schemas.microsoft.com/office/drawing/2014/main" id="{6B6B71E2-061F-367D-0479-3B91516FF755}"/>
              </a:ext>
            </a:extLst>
          </p:cNvPr>
          <p:cNvPicPr>
            <a:picLocks noChangeAspect="1"/>
          </p:cNvPicPr>
          <p:nvPr/>
        </p:nvPicPr>
        <p:blipFill>
          <a:blip r:embed="rId3"/>
          <a:stretch>
            <a:fillRect/>
          </a:stretch>
        </p:blipFill>
        <p:spPr>
          <a:xfrm rot="9079278">
            <a:off x="10764622" y="3566054"/>
            <a:ext cx="1596439" cy="785812"/>
          </a:xfrm>
          <a:prstGeom prst="rect">
            <a:avLst/>
          </a:prstGeom>
        </p:spPr>
      </p:pic>
      <p:pic>
        <p:nvPicPr>
          <p:cNvPr id="1035" name="Picture 1034">
            <a:extLst>
              <a:ext uri="{FF2B5EF4-FFF2-40B4-BE49-F238E27FC236}">
                <a16:creationId xmlns:a16="http://schemas.microsoft.com/office/drawing/2014/main" id="{5D64BBD5-B46C-E852-8D3C-8C972682A9D3}"/>
              </a:ext>
            </a:extLst>
          </p:cNvPr>
          <p:cNvPicPr>
            <a:picLocks noChangeAspect="1"/>
          </p:cNvPicPr>
          <p:nvPr/>
        </p:nvPicPr>
        <p:blipFill>
          <a:blip r:embed="rId3"/>
          <a:stretch>
            <a:fillRect/>
          </a:stretch>
        </p:blipFill>
        <p:spPr>
          <a:xfrm rot="9333573">
            <a:off x="11223205" y="3674997"/>
            <a:ext cx="1596439" cy="785812"/>
          </a:xfrm>
          <a:prstGeom prst="rect">
            <a:avLst/>
          </a:prstGeom>
        </p:spPr>
      </p:pic>
      <p:pic>
        <p:nvPicPr>
          <p:cNvPr id="1036" name="Picture 1035">
            <a:extLst>
              <a:ext uri="{FF2B5EF4-FFF2-40B4-BE49-F238E27FC236}">
                <a16:creationId xmlns:a16="http://schemas.microsoft.com/office/drawing/2014/main" id="{A16B716C-FCDE-8948-477A-4160690160BF}"/>
              </a:ext>
            </a:extLst>
          </p:cNvPr>
          <p:cNvPicPr>
            <a:picLocks noChangeAspect="1"/>
          </p:cNvPicPr>
          <p:nvPr/>
        </p:nvPicPr>
        <p:blipFill>
          <a:blip r:embed="rId3"/>
          <a:srcRect l="28095" t="1" b="-4223"/>
          <a:stretch/>
        </p:blipFill>
        <p:spPr>
          <a:xfrm rot="8350059">
            <a:off x="9152065" y="-83505"/>
            <a:ext cx="1147931" cy="818992"/>
          </a:xfrm>
          <a:prstGeom prst="rect">
            <a:avLst/>
          </a:prstGeom>
        </p:spPr>
      </p:pic>
      <p:pic>
        <p:nvPicPr>
          <p:cNvPr id="11" name="Picture 10">
            <a:extLst>
              <a:ext uri="{FF2B5EF4-FFF2-40B4-BE49-F238E27FC236}">
                <a16:creationId xmlns:a16="http://schemas.microsoft.com/office/drawing/2014/main" id="{CD04B59B-CCF9-615F-5B5A-91AEC5AC27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5269" y="-154051"/>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28BE4777-C6BE-552B-3F12-75547D431CDE}"/>
              </a:ext>
            </a:extLst>
          </p:cNvPr>
          <p:cNvPicPr>
            <a:picLocks noChangeAspect="1"/>
          </p:cNvPicPr>
          <p:nvPr/>
        </p:nvPicPr>
        <p:blipFill>
          <a:blip r:embed="rId3"/>
          <a:srcRect l="56945"/>
          <a:stretch/>
        </p:blipFill>
        <p:spPr>
          <a:xfrm rot="9024543">
            <a:off x="11773867" y="1649137"/>
            <a:ext cx="687347" cy="785812"/>
          </a:xfrm>
          <a:prstGeom prst="rect">
            <a:avLst/>
          </a:prstGeom>
        </p:spPr>
      </p:pic>
      <p:pic>
        <p:nvPicPr>
          <p:cNvPr id="1041" name="Picture 1040">
            <a:extLst>
              <a:ext uri="{FF2B5EF4-FFF2-40B4-BE49-F238E27FC236}">
                <a16:creationId xmlns:a16="http://schemas.microsoft.com/office/drawing/2014/main" id="{60876C87-1A70-75E6-E799-6FDA9CBA2B2A}"/>
              </a:ext>
            </a:extLst>
          </p:cNvPr>
          <p:cNvPicPr>
            <a:picLocks noChangeAspect="1"/>
          </p:cNvPicPr>
          <p:nvPr/>
        </p:nvPicPr>
        <p:blipFill>
          <a:blip r:embed="rId3"/>
          <a:stretch>
            <a:fillRect/>
          </a:stretch>
        </p:blipFill>
        <p:spPr>
          <a:xfrm rot="12006409">
            <a:off x="8532140" y="4603372"/>
            <a:ext cx="1596439" cy="785812"/>
          </a:xfrm>
          <a:prstGeom prst="rect">
            <a:avLst/>
          </a:prstGeom>
        </p:spPr>
      </p:pic>
      <p:pic>
        <p:nvPicPr>
          <p:cNvPr id="1044" name="Picture 1043">
            <a:extLst>
              <a:ext uri="{FF2B5EF4-FFF2-40B4-BE49-F238E27FC236}">
                <a16:creationId xmlns:a16="http://schemas.microsoft.com/office/drawing/2014/main" id="{E1EFD20C-153C-B0FC-C7E9-77D9A5947DCF}"/>
              </a:ext>
            </a:extLst>
          </p:cNvPr>
          <p:cNvPicPr>
            <a:picLocks noChangeAspect="1"/>
          </p:cNvPicPr>
          <p:nvPr/>
        </p:nvPicPr>
        <p:blipFill>
          <a:blip r:embed="rId3"/>
          <a:stretch>
            <a:fillRect/>
          </a:stretch>
        </p:blipFill>
        <p:spPr>
          <a:xfrm rot="12006409">
            <a:off x="10938181" y="4405134"/>
            <a:ext cx="1596439" cy="785812"/>
          </a:xfrm>
          <a:prstGeom prst="rect">
            <a:avLst/>
          </a:prstGeom>
        </p:spPr>
      </p:pic>
      <p:pic>
        <p:nvPicPr>
          <p:cNvPr id="1046" name="Picture 1045" descr="A black screen with colorful squares&#10;&#10;Description automatically generated">
            <a:extLst>
              <a:ext uri="{FF2B5EF4-FFF2-40B4-BE49-F238E27FC236}">
                <a16:creationId xmlns:a16="http://schemas.microsoft.com/office/drawing/2014/main" id="{A6F5E11D-9EE3-BA00-6AEA-883E166B4F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64" y="5155"/>
            <a:ext cx="12256263" cy="6858000"/>
          </a:xfrm>
          <a:prstGeom prst="rect">
            <a:avLst/>
          </a:prstGeom>
        </p:spPr>
      </p:pic>
      <p:sp>
        <p:nvSpPr>
          <p:cNvPr id="4" name="TextBox 3">
            <a:extLst>
              <a:ext uri="{FF2B5EF4-FFF2-40B4-BE49-F238E27FC236}">
                <a16:creationId xmlns:a16="http://schemas.microsoft.com/office/drawing/2014/main" id="{85E94A76-0526-7198-3351-69C8218DC1F9}"/>
              </a:ext>
            </a:extLst>
          </p:cNvPr>
          <p:cNvSpPr txBox="1"/>
          <p:nvPr/>
        </p:nvSpPr>
        <p:spPr>
          <a:xfrm>
            <a:off x="6718767" y="1587346"/>
            <a:ext cx="5223184" cy="3263394"/>
          </a:xfrm>
          <a:prstGeom prst="rect">
            <a:avLst/>
          </a:prstGeom>
          <a:noFill/>
        </p:spPr>
        <p:txBody>
          <a:bodyPr wrap="square">
            <a:spAutoFit/>
          </a:bodyPr>
          <a:lstStyle/>
          <a:p>
            <a:pPr>
              <a:lnSpc>
                <a:spcPct val="107000"/>
              </a:lnSpc>
              <a:spcAft>
                <a:spcPts val="800"/>
              </a:spcAft>
            </a:pPr>
            <a:r>
              <a:rPr lang="en-US" sz="6600" b="1" i="1" kern="100" dirty="0">
                <a:latin typeface="Century Gothic" panose="020B0502020202020204" pitchFamily="34" charset="0"/>
                <a:cs typeface="Times New Roman" panose="02020603050405020304" pitchFamily="18" charset="0"/>
              </a:rPr>
              <a:t>“Everyone knows how to hope”</a:t>
            </a:r>
            <a:endParaRPr lang="en-GB" sz="4800" b="1" i="1"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231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C73F-9E64-4BC3-E6EC-D9215D58203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870CBD0-5C70-00DC-0173-AEA9CDD50F8D}"/>
              </a:ext>
            </a:extLst>
          </p:cNvPr>
          <p:cNvSpPr/>
          <p:nvPr/>
        </p:nvSpPr>
        <p:spPr>
          <a:xfrm>
            <a:off x="285179" y="31252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076FD710-4D06-A043-4A48-B92CD9C88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1146" cy="6858000"/>
          </a:xfrm>
          <a:prstGeom prst="rect">
            <a:avLst/>
          </a:prstGeom>
        </p:spPr>
      </p:pic>
      <p:pic>
        <p:nvPicPr>
          <p:cNvPr id="4" name="Graphic 3" descr="Water Bottle outline">
            <a:extLst>
              <a:ext uri="{FF2B5EF4-FFF2-40B4-BE49-F238E27FC236}">
                <a16:creationId xmlns:a16="http://schemas.microsoft.com/office/drawing/2014/main" id="{D40F6F4B-DA9B-EEF2-7A2E-AEB757A15C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434" y="431785"/>
            <a:ext cx="2448575" cy="2448575"/>
          </a:xfrm>
          <a:prstGeom prst="rect">
            <a:avLst/>
          </a:prstGeom>
        </p:spPr>
      </p:pic>
      <p:pic>
        <p:nvPicPr>
          <p:cNvPr id="5" name="Graphic 4" descr="Fruit bowl outline">
            <a:extLst>
              <a:ext uri="{FF2B5EF4-FFF2-40B4-BE49-F238E27FC236}">
                <a16:creationId xmlns:a16="http://schemas.microsoft.com/office/drawing/2014/main" id="{62F5F8D0-F0F7-8BB4-F5EE-A0A6826714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3022" y="431785"/>
            <a:ext cx="2242930" cy="2242930"/>
          </a:xfrm>
          <a:prstGeom prst="rect">
            <a:avLst/>
          </a:prstGeom>
        </p:spPr>
      </p:pic>
      <p:pic>
        <p:nvPicPr>
          <p:cNvPr id="8" name="Graphic 7" descr="Home outline">
            <a:extLst>
              <a:ext uri="{FF2B5EF4-FFF2-40B4-BE49-F238E27FC236}">
                <a16:creationId xmlns:a16="http://schemas.microsoft.com/office/drawing/2014/main" id="{AA4D52A6-7EA4-507C-90DE-515867AEF7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274" y="3317368"/>
            <a:ext cx="2288273" cy="2288273"/>
          </a:xfrm>
          <a:prstGeom prst="rect">
            <a:avLst/>
          </a:prstGeom>
        </p:spPr>
      </p:pic>
      <p:pic>
        <p:nvPicPr>
          <p:cNvPr id="9" name="Graphic 8" descr="Classroom outline">
            <a:extLst>
              <a:ext uri="{FF2B5EF4-FFF2-40B4-BE49-F238E27FC236}">
                <a16:creationId xmlns:a16="http://schemas.microsoft.com/office/drawing/2014/main" id="{282407A9-F507-821D-90F8-D09FD91E65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554020"/>
            <a:ext cx="2288272" cy="2288272"/>
          </a:xfrm>
          <a:prstGeom prst="rect">
            <a:avLst/>
          </a:prstGeom>
        </p:spPr>
      </p:pic>
      <p:pic>
        <p:nvPicPr>
          <p:cNvPr id="10" name="Graphic 9" descr="Medical outline">
            <a:extLst>
              <a:ext uri="{FF2B5EF4-FFF2-40B4-BE49-F238E27FC236}">
                <a16:creationId xmlns:a16="http://schemas.microsoft.com/office/drawing/2014/main" id="{995074A2-18F4-A76A-1D89-E060791758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719" y="3460446"/>
            <a:ext cx="2145195" cy="2145195"/>
          </a:xfrm>
          <a:prstGeom prst="rect">
            <a:avLst/>
          </a:prstGeom>
        </p:spPr>
      </p:pic>
      <p:pic>
        <p:nvPicPr>
          <p:cNvPr id="11" name="Graphic 10" descr="Dove outline">
            <a:extLst>
              <a:ext uri="{FF2B5EF4-FFF2-40B4-BE49-F238E27FC236}">
                <a16:creationId xmlns:a16="http://schemas.microsoft.com/office/drawing/2014/main" id="{5F4C03FC-AAE6-D8BA-15CD-52E39ED8F1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93270" y="3574880"/>
            <a:ext cx="1818773" cy="1818773"/>
          </a:xfrm>
          <a:prstGeom prst="rect">
            <a:avLst/>
          </a:prstGeom>
        </p:spPr>
      </p:pic>
      <p:pic>
        <p:nvPicPr>
          <p:cNvPr id="18" name="Picture 17">
            <a:extLst>
              <a:ext uri="{FF2B5EF4-FFF2-40B4-BE49-F238E27FC236}">
                <a16:creationId xmlns:a16="http://schemas.microsoft.com/office/drawing/2014/main" id="{329472AA-94BA-E1BD-7571-9FF49636E1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51131" y="51886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with a green cross&#10;&#10;Description automatically generated">
            <a:extLst>
              <a:ext uri="{FF2B5EF4-FFF2-40B4-BE49-F238E27FC236}">
                <a16:creationId xmlns:a16="http://schemas.microsoft.com/office/drawing/2014/main" id="{AF1EA750-4C51-BF45-40C1-B105776454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247" y="998144"/>
            <a:ext cx="4307647" cy="1772856"/>
          </a:xfrm>
          <a:prstGeom prst="rect">
            <a:avLst/>
          </a:prstGeom>
        </p:spPr>
      </p:pic>
    </p:spTree>
    <p:extLst>
      <p:ext uri="{BB962C8B-B14F-4D97-AF65-F5344CB8AC3E}">
        <p14:creationId xmlns:p14="http://schemas.microsoft.com/office/powerpoint/2010/main" val="3470862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8D13-B5EC-AFD6-7F10-23D5971BCFB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DDF4C9-CC9B-FC6B-8F19-F9D21877D4AC}"/>
              </a:ext>
            </a:extLst>
          </p:cNvPr>
          <p:cNvSpPr/>
          <p:nvPr/>
        </p:nvSpPr>
        <p:spPr>
          <a:xfrm>
            <a:off x="285179" y="31252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302D9CDC-4753-CC3A-45C9-87A3CECEF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1146" cy="6858000"/>
          </a:xfrm>
          <a:prstGeom prst="rect">
            <a:avLst/>
          </a:prstGeom>
        </p:spPr>
      </p:pic>
      <p:pic>
        <p:nvPicPr>
          <p:cNvPr id="4" name="Graphic 3" descr="Water Bottle outline">
            <a:extLst>
              <a:ext uri="{FF2B5EF4-FFF2-40B4-BE49-F238E27FC236}">
                <a16:creationId xmlns:a16="http://schemas.microsoft.com/office/drawing/2014/main" id="{7D78067E-3C77-2643-B096-FAAA59773F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434" y="431785"/>
            <a:ext cx="2448575" cy="2448575"/>
          </a:xfrm>
          <a:prstGeom prst="rect">
            <a:avLst/>
          </a:prstGeom>
        </p:spPr>
      </p:pic>
      <p:pic>
        <p:nvPicPr>
          <p:cNvPr id="5" name="Graphic 4" descr="Fruit bowl outline">
            <a:extLst>
              <a:ext uri="{FF2B5EF4-FFF2-40B4-BE49-F238E27FC236}">
                <a16:creationId xmlns:a16="http://schemas.microsoft.com/office/drawing/2014/main" id="{16FEA854-A229-D2AD-E0B7-C69B2BAE2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3022" y="431785"/>
            <a:ext cx="2242930" cy="2242930"/>
          </a:xfrm>
          <a:prstGeom prst="rect">
            <a:avLst/>
          </a:prstGeom>
        </p:spPr>
      </p:pic>
      <p:pic>
        <p:nvPicPr>
          <p:cNvPr id="8" name="Graphic 7" descr="Home outline">
            <a:extLst>
              <a:ext uri="{FF2B5EF4-FFF2-40B4-BE49-F238E27FC236}">
                <a16:creationId xmlns:a16="http://schemas.microsoft.com/office/drawing/2014/main" id="{FD5D7D67-6EE5-FFBE-CDE7-9CDA576C6A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274" y="3317368"/>
            <a:ext cx="2288273" cy="2288273"/>
          </a:xfrm>
          <a:prstGeom prst="rect">
            <a:avLst/>
          </a:prstGeom>
        </p:spPr>
      </p:pic>
      <p:pic>
        <p:nvPicPr>
          <p:cNvPr id="9" name="Graphic 8" descr="Classroom outline">
            <a:extLst>
              <a:ext uri="{FF2B5EF4-FFF2-40B4-BE49-F238E27FC236}">
                <a16:creationId xmlns:a16="http://schemas.microsoft.com/office/drawing/2014/main" id="{3C1A4970-F48C-BEBA-2428-D4D6ABCE31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554020"/>
            <a:ext cx="2288272" cy="2288272"/>
          </a:xfrm>
          <a:prstGeom prst="rect">
            <a:avLst/>
          </a:prstGeom>
        </p:spPr>
      </p:pic>
      <p:pic>
        <p:nvPicPr>
          <p:cNvPr id="10" name="Graphic 9" descr="Medical outline">
            <a:extLst>
              <a:ext uri="{FF2B5EF4-FFF2-40B4-BE49-F238E27FC236}">
                <a16:creationId xmlns:a16="http://schemas.microsoft.com/office/drawing/2014/main" id="{42934FE3-13A0-60B5-194B-827C9F8F6F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719" y="3460446"/>
            <a:ext cx="2145195" cy="2145195"/>
          </a:xfrm>
          <a:prstGeom prst="rect">
            <a:avLst/>
          </a:prstGeom>
        </p:spPr>
      </p:pic>
      <p:pic>
        <p:nvPicPr>
          <p:cNvPr id="11" name="Graphic 10" descr="Dove outline">
            <a:extLst>
              <a:ext uri="{FF2B5EF4-FFF2-40B4-BE49-F238E27FC236}">
                <a16:creationId xmlns:a16="http://schemas.microsoft.com/office/drawing/2014/main" id="{BC9631C9-C079-0351-3D96-E95FEC6C74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93270" y="3574880"/>
            <a:ext cx="1818773" cy="1818773"/>
          </a:xfrm>
          <a:prstGeom prst="rect">
            <a:avLst/>
          </a:prstGeom>
        </p:spPr>
      </p:pic>
      <p:sp>
        <p:nvSpPr>
          <p:cNvPr id="12" name="TextBox 11">
            <a:extLst>
              <a:ext uri="{FF2B5EF4-FFF2-40B4-BE49-F238E27FC236}">
                <a16:creationId xmlns:a16="http://schemas.microsoft.com/office/drawing/2014/main" id="{7CF18FD9-FBD8-355B-8A82-73D64A6D1421}"/>
              </a:ext>
            </a:extLst>
          </p:cNvPr>
          <p:cNvSpPr txBox="1"/>
          <p:nvPr/>
        </p:nvSpPr>
        <p:spPr>
          <a:xfrm>
            <a:off x="4163505" y="2801729"/>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2830"/>
                </a:solidFill>
                <a:effectLst/>
                <a:uLnTx/>
                <a:uFillTx/>
                <a:latin typeface="Century Gothic" panose="020B0502020202020204" pitchFamily="34" charset="0"/>
                <a:ea typeface="+mn-ea"/>
                <a:cs typeface="Arial" panose="020B0604020202020204" pitchFamily="34" charset="0"/>
              </a:rPr>
              <a:t>Clean water</a:t>
            </a:r>
          </a:p>
        </p:txBody>
      </p:sp>
      <p:sp>
        <p:nvSpPr>
          <p:cNvPr id="13" name="TextBox 12">
            <a:extLst>
              <a:ext uri="{FF2B5EF4-FFF2-40B4-BE49-F238E27FC236}">
                <a16:creationId xmlns:a16="http://schemas.microsoft.com/office/drawing/2014/main" id="{10D6AEED-81CA-8FF1-2316-FBD528C46FDE}"/>
              </a:ext>
            </a:extLst>
          </p:cNvPr>
          <p:cNvSpPr txBox="1"/>
          <p:nvPr/>
        </p:nvSpPr>
        <p:spPr>
          <a:xfrm>
            <a:off x="7657132" y="2801728"/>
            <a:ext cx="2319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FA335"/>
                </a:solidFill>
                <a:effectLst/>
                <a:uLnTx/>
                <a:uFillTx/>
                <a:latin typeface="Century Gothic" panose="020B0502020202020204" pitchFamily="34" charset="0"/>
                <a:ea typeface="+mn-ea"/>
                <a:cs typeface="Arial" panose="020B0604020202020204" pitchFamily="34" charset="0"/>
              </a:rPr>
              <a:t>Enough food</a:t>
            </a:r>
          </a:p>
        </p:txBody>
      </p:sp>
      <p:sp>
        <p:nvSpPr>
          <p:cNvPr id="14" name="TextBox 13">
            <a:extLst>
              <a:ext uri="{FF2B5EF4-FFF2-40B4-BE49-F238E27FC236}">
                <a16:creationId xmlns:a16="http://schemas.microsoft.com/office/drawing/2014/main" id="{55ADD0F0-5F74-C1CF-05AE-A32A5D4A8AC9}"/>
              </a:ext>
            </a:extLst>
          </p:cNvPr>
          <p:cNvSpPr txBox="1"/>
          <p:nvPr/>
        </p:nvSpPr>
        <p:spPr>
          <a:xfrm>
            <a:off x="953319" y="5782863"/>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4160"/>
                </a:solidFill>
                <a:effectLst/>
                <a:uLnTx/>
                <a:uFillTx/>
                <a:latin typeface="Century Gothic" panose="020B0502020202020204" pitchFamily="34" charset="0"/>
                <a:ea typeface="+mn-ea"/>
                <a:cs typeface="Arial" panose="020B0604020202020204" pitchFamily="34" charset="0"/>
              </a:rPr>
              <a:t>Safe home</a:t>
            </a:r>
          </a:p>
        </p:txBody>
      </p:sp>
      <p:sp>
        <p:nvSpPr>
          <p:cNvPr id="15" name="TextBox 14">
            <a:extLst>
              <a:ext uri="{FF2B5EF4-FFF2-40B4-BE49-F238E27FC236}">
                <a16:creationId xmlns:a16="http://schemas.microsoft.com/office/drawing/2014/main" id="{D5289191-68DA-BB25-9A98-B76691411821}"/>
              </a:ext>
            </a:extLst>
          </p:cNvPr>
          <p:cNvSpPr txBox="1"/>
          <p:nvPr/>
        </p:nvSpPr>
        <p:spPr>
          <a:xfrm>
            <a:off x="4247683" y="5816279"/>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2830"/>
                </a:solidFill>
                <a:effectLst/>
                <a:uLnTx/>
                <a:uFillTx/>
                <a:latin typeface="Century Gothic" panose="020B0502020202020204" pitchFamily="34" charset="0"/>
                <a:ea typeface="+mn-ea"/>
                <a:cs typeface="Arial" panose="020B0604020202020204" pitchFamily="34" charset="0"/>
              </a:rPr>
              <a:t>School</a:t>
            </a:r>
          </a:p>
        </p:txBody>
      </p:sp>
      <p:sp>
        <p:nvSpPr>
          <p:cNvPr id="16" name="TextBox 15">
            <a:extLst>
              <a:ext uri="{FF2B5EF4-FFF2-40B4-BE49-F238E27FC236}">
                <a16:creationId xmlns:a16="http://schemas.microsoft.com/office/drawing/2014/main" id="{B43939F2-2D80-C1D5-D0BA-4A1FEEF61363}"/>
              </a:ext>
            </a:extLst>
          </p:cNvPr>
          <p:cNvSpPr txBox="1"/>
          <p:nvPr/>
        </p:nvSpPr>
        <p:spPr>
          <a:xfrm>
            <a:off x="6732719" y="5859771"/>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C600"/>
                </a:solidFill>
                <a:effectLst/>
                <a:uLnTx/>
                <a:uFillTx/>
                <a:latin typeface="Century Gothic" panose="020B0502020202020204" pitchFamily="34" charset="0"/>
                <a:ea typeface="+mn-ea"/>
                <a:cs typeface="Arial" panose="020B0604020202020204" pitchFamily="34" charset="0"/>
              </a:rPr>
              <a:t>Doctor or nurse</a:t>
            </a:r>
          </a:p>
        </p:txBody>
      </p:sp>
      <p:sp>
        <p:nvSpPr>
          <p:cNvPr id="17" name="TextBox 16">
            <a:extLst>
              <a:ext uri="{FF2B5EF4-FFF2-40B4-BE49-F238E27FC236}">
                <a16:creationId xmlns:a16="http://schemas.microsoft.com/office/drawing/2014/main" id="{ACF5BEB6-FEED-838A-C5B1-AF7370ACF376}"/>
              </a:ext>
            </a:extLst>
          </p:cNvPr>
          <p:cNvSpPr txBox="1"/>
          <p:nvPr/>
        </p:nvSpPr>
        <p:spPr>
          <a:xfrm>
            <a:off x="9426224" y="5842292"/>
            <a:ext cx="26935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FA335"/>
                </a:solidFill>
                <a:effectLst/>
                <a:uLnTx/>
                <a:uFillTx/>
                <a:latin typeface="Century Gothic" panose="020B0502020202020204" pitchFamily="34" charset="0"/>
                <a:ea typeface="+mn-ea"/>
                <a:cs typeface="Arial" panose="020B0604020202020204" pitchFamily="34" charset="0"/>
              </a:rPr>
              <a:t>Live in peace</a:t>
            </a:r>
          </a:p>
        </p:txBody>
      </p:sp>
      <p:pic>
        <p:nvPicPr>
          <p:cNvPr id="18" name="Picture 17">
            <a:extLst>
              <a:ext uri="{FF2B5EF4-FFF2-40B4-BE49-F238E27FC236}">
                <a16:creationId xmlns:a16="http://schemas.microsoft.com/office/drawing/2014/main" id="{8077F331-FD85-5169-9947-09CAB523A1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51131" y="51886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with a green cross&#10;&#10;Description automatically generated">
            <a:extLst>
              <a:ext uri="{FF2B5EF4-FFF2-40B4-BE49-F238E27FC236}">
                <a16:creationId xmlns:a16="http://schemas.microsoft.com/office/drawing/2014/main" id="{D5120086-4FF3-BC68-C47F-75392D1179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247" y="998144"/>
            <a:ext cx="4307647" cy="1772856"/>
          </a:xfrm>
          <a:prstGeom prst="rect">
            <a:avLst/>
          </a:prstGeom>
        </p:spPr>
      </p:pic>
    </p:spTree>
    <p:extLst>
      <p:ext uri="{BB962C8B-B14F-4D97-AF65-F5344CB8AC3E}">
        <p14:creationId xmlns:p14="http://schemas.microsoft.com/office/powerpoint/2010/main" val="9156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51172-1635-AEFB-DD67-CCE6176DBE6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306DE8F-04DB-2D9D-50B9-AE30FC9FB305}"/>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4552FEDC-5545-3025-8532-C0234AC3D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 y="0"/>
            <a:ext cx="12221146" cy="6858000"/>
          </a:xfrm>
          <a:prstGeom prst="rect">
            <a:avLst/>
          </a:prstGeom>
        </p:spPr>
      </p:pic>
      <p:pic>
        <p:nvPicPr>
          <p:cNvPr id="5" name="Picture 4">
            <a:extLst>
              <a:ext uri="{FF2B5EF4-FFF2-40B4-BE49-F238E27FC236}">
                <a16:creationId xmlns:a16="http://schemas.microsoft.com/office/drawing/2014/main" id="{594EE25B-E80A-E3AC-F61A-878A9545C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190" y="-2526394"/>
            <a:ext cx="8339328" cy="117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9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C40A81-1231-7E90-5AF4-80D16F37727A}"/>
              </a:ext>
            </a:extLst>
          </p:cNvPr>
          <p:cNvSpPr/>
          <p:nvPr/>
        </p:nvSpPr>
        <p:spPr>
          <a:xfrm>
            <a:off x="0" y="-100584"/>
            <a:ext cx="12256262" cy="6958584"/>
          </a:xfrm>
          <a:prstGeom prst="rect">
            <a:avLst/>
          </a:prstGeom>
          <a:solidFill>
            <a:srgbClr val="F3F2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black screen with colorful squares&#10;&#10;Description automatically generated">
            <a:extLst>
              <a:ext uri="{FF2B5EF4-FFF2-40B4-BE49-F238E27FC236}">
                <a16:creationId xmlns:a16="http://schemas.microsoft.com/office/drawing/2014/main" id="{44B3E5F2-D9D5-2C75-A6C5-C33F7C4F4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6263" cy="6858000"/>
          </a:xfrm>
          <a:prstGeom prst="rect">
            <a:avLst/>
          </a:prstGeom>
        </p:spPr>
      </p:pic>
      <p:pic>
        <p:nvPicPr>
          <p:cNvPr id="3" name="Picture 2">
            <a:extLst>
              <a:ext uri="{FF2B5EF4-FFF2-40B4-BE49-F238E27FC236}">
                <a16:creationId xmlns:a16="http://schemas.microsoft.com/office/drawing/2014/main" id="{DE43CFC0-315B-BF06-BC06-572BB8FD4A59}"/>
              </a:ext>
            </a:extLst>
          </p:cNvPr>
          <p:cNvPicPr>
            <a:picLocks noChangeAspect="1"/>
          </p:cNvPicPr>
          <p:nvPr/>
        </p:nvPicPr>
        <p:blipFill>
          <a:blip r:embed="rId3"/>
          <a:srcRect l="16482" t="13397"/>
          <a:stretch/>
        </p:blipFill>
        <p:spPr>
          <a:xfrm>
            <a:off x="299337" y="498329"/>
            <a:ext cx="3669975" cy="3310116"/>
          </a:xfrm>
          <a:prstGeom prst="rect">
            <a:avLst/>
          </a:prstGeom>
        </p:spPr>
      </p:pic>
      <p:pic>
        <p:nvPicPr>
          <p:cNvPr id="6" name="Picture 5">
            <a:extLst>
              <a:ext uri="{FF2B5EF4-FFF2-40B4-BE49-F238E27FC236}">
                <a16:creationId xmlns:a16="http://schemas.microsoft.com/office/drawing/2014/main" id="{B2A06245-D034-414F-3B96-D04B7ACF46FC}"/>
              </a:ext>
            </a:extLst>
          </p:cNvPr>
          <p:cNvPicPr>
            <a:picLocks noChangeAspect="1"/>
          </p:cNvPicPr>
          <p:nvPr/>
        </p:nvPicPr>
        <p:blipFill rotWithShape="1">
          <a:blip r:embed="rId4"/>
          <a:srcRect t="468" r="4306" b="-468"/>
          <a:stretch/>
        </p:blipFill>
        <p:spPr>
          <a:xfrm>
            <a:off x="3969312" y="498329"/>
            <a:ext cx="8000531" cy="4581144"/>
          </a:xfrm>
          <a:prstGeom prst="rect">
            <a:avLst/>
          </a:prstGeom>
        </p:spPr>
      </p:pic>
      <p:sp>
        <p:nvSpPr>
          <p:cNvPr id="7" name="TextBox 6">
            <a:extLst>
              <a:ext uri="{FF2B5EF4-FFF2-40B4-BE49-F238E27FC236}">
                <a16:creationId xmlns:a16="http://schemas.microsoft.com/office/drawing/2014/main" id="{D326DA23-36F3-5576-49BB-60FB2A648367}"/>
              </a:ext>
            </a:extLst>
          </p:cNvPr>
          <p:cNvSpPr txBox="1"/>
          <p:nvPr/>
        </p:nvSpPr>
        <p:spPr>
          <a:xfrm>
            <a:off x="4619408" y="2658375"/>
            <a:ext cx="1515181"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Rome</a:t>
            </a:r>
          </a:p>
        </p:txBody>
      </p:sp>
      <p:cxnSp>
        <p:nvCxnSpPr>
          <p:cNvPr id="8" name="Straight Arrow Connector 7">
            <a:extLst>
              <a:ext uri="{FF2B5EF4-FFF2-40B4-BE49-F238E27FC236}">
                <a16:creationId xmlns:a16="http://schemas.microsoft.com/office/drawing/2014/main" id="{5E290C9D-F721-5EAF-0AA4-108A1A4B50C1}"/>
              </a:ext>
            </a:extLst>
          </p:cNvPr>
          <p:cNvCxnSpPr>
            <a:cxnSpLocks/>
          </p:cNvCxnSpPr>
          <p:nvPr/>
        </p:nvCxnSpPr>
        <p:spPr>
          <a:xfrm flipV="1">
            <a:off x="5894144" y="1224484"/>
            <a:ext cx="1745143" cy="1581893"/>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0F27F90-BDF2-BBDB-0BA6-FCD0934408E4}"/>
              </a:ext>
            </a:extLst>
          </p:cNvPr>
          <p:cNvSpPr txBox="1"/>
          <p:nvPr/>
        </p:nvSpPr>
        <p:spPr>
          <a:xfrm>
            <a:off x="586031" y="3808445"/>
            <a:ext cx="3282696" cy="1323439"/>
          </a:xfrm>
          <a:prstGeom prst="rect">
            <a:avLst/>
          </a:prstGeom>
          <a:noFill/>
        </p:spPr>
        <p:txBody>
          <a:bodyPr wrap="square" rtlCol="0">
            <a:spAutoFit/>
          </a:bodyPr>
          <a:lstStyle/>
          <a:p>
            <a:pPr algn="ctr"/>
            <a:r>
              <a:rPr lang="en-GB" sz="4000" dirty="0">
                <a:latin typeface="Century Gothic" panose="020B0502020202020204" pitchFamily="34" charset="0"/>
              </a:rPr>
              <a:t>Pope Francis</a:t>
            </a:r>
          </a:p>
        </p:txBody>
      </p:sp>
      <p:pic>
        <p:nvPicPr>
          <p:cNvPr id="14" name="Picture 13" descr="A logo with a green cross&#10;&#10;Description automatically generated">
            <a:extLst>
              <a:ext uri="{FF2B5EF4-FFF2-40B4-BE49-F238E27FC236}">
                <a16:creationId xmlns:a16="http://schemas.microsoft.com/office/drawing/2014/main" id="{E19313AE-EDCC-D8FE-3BEB-3CA5D5D92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pic>
        <p:nvPicPr>
          <p:cNvPr id="15" name="Picture 14">
            <a:extLst>
              <a:ext uri="{FF2B5EF4-FFF2-40B4-BE49-F238E27FC236}">
                <a16:creationId xmlns:a16="http://schemas.microsoft.com/office/drawing/2014/main" id="{A96DC4FA-4E63-CF56-B254-838EDD3F7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1087" y="4456611"/>
            <a:ext cx="1768756" cy="250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79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08A4-9C5D-8697-E4E1-2855F229A1A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6EB1640-DA2E-8008-4596-F1A2B60AF080}"/>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1D6149F5-CBBA-AC1C-3755-D849ABB3A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1326A9-7B33-33C0-BB8B-182D82F22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DC9A8D-5861-D51E-0194-F389D4ECA2E6}"/>
              </a:ext>
            </a:extLst>
          </p:cNvPr>
          <p:cNvSpPr txBox="1"/>
          <p:nvPr/>
        </p:nvSpPr>
        <p:spPr>
          <a:xfrm>
            <a:off x="5977952" y="1136499"/>
            <a:ext cx="5036795" cy="4154984"/>
          </a:xfrm>
          <a:prstGeom prst="rect">
            <a:avLst/>
          </a:prstGeom>
          <a:noFill/>
        </p:spPr>
        <p:txBody>
          <a:bodyPr wrap="square" rtlCol="0">
            <a:spAutoFit/>
          </a:bodyPr>
          <a:lstStyle/>
          <a:p>
            <a:pPr algn="ctr"/>
            <a:r>
              <a:rPr lang="en-GB" sz="8800" b="1" dirty="0">
                <a:latin typeface="Century Gothic" panose="020B0502020202020204" pitchFamily="34" charset="0"/>
              </a:rPr>
              <a:t>Going on a journey</a:t>
            </a:r>
          </a:p>
        </p:txBody>
      </p:sp>
      <p:pic>
        <p:nvPicPr>
          <p:cNvPr id="9" name="Picture 8" descr="A logo with a green cross&#10;&#10;Description automatically generated">
            <a:extLst>
              <a:ext uri="{FF2B5EF4-FFF2-40B4-BE49-F238E27FC236}">
                <a16:creationId xmlns:a16="http://schemas.microsoft.com/office/drawing/2014/main" id="{12372E96-AFE7-2F7B-98E6-42C1DCF39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pic>
        <p:nvPicPr>
          <p:cNvPr id="8" name="Picture 7" descr="A group of people walking on a road&#10;&#10;Description automatically generated">
            <a:extLst>
              <a:ext uri="{FF2B5EF4-FFF2-40B4-BE49-F238E27FC236}">
                <a16:creationId xmlns:a16="http://schemas.microsoft.com/office/drawing/2014/main" id="{91936D88-E872-5191-5E80-8E5A3F327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071" y="1344681"/>
            <a:ext cx="5607929" cy="3738619"/>
          </a:xfrm>
          <a:prstGeom prst="rect">
            <a:avLst/>
          </a:prstGeom>
        </p:spPr>
      </p:pic>
    </p:spTree>
    <p:extLst>
      <p:ext uri="{BB962C8B-B14F-4D97-AF65-F5344CB8AC3E}">
        <p14:creationId xmlns:p14="http://schemas.microsoft.com/office/powerpoint/2010/main" val="243772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27F1A-46E7-528C-AF43-7D6C200B64E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4F02566-73D6-153D-2196-6C3ED27FD149}"/>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B378FF91-90D6-7EEA-2619-AD94BE13D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3" name="Picture 2" descr="A logo with a green cross&#10;&#10;Description automatically generated">
            <a:extLst>
              <a:ext uri="{FF2B5EF4-FFF2-40B4-BE49-F238E27FC236}">
                <a16:creationId xmlns:a16="http://schemas.microsoft.com/office/drawing/2014/main" id="{AF4185FD-7074-22BE-46C6-90BEC448B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10" name="TextBox 9">
            <a:extLst>
              <a:ext uri="{FF2B5EF4-FFF2-40B4-BE49-F238E27FC236}">
                <a16:creationId xmlns:a16="http://schemas.microsoft.com/office/drawing/2014/main" id="{896005FF-D1BA-2662-3668-FFABBE2217FC}"/>
              </a:ext>
            </a:extLst>
          </p:cNvPr>
          <p:cNvSpPr txBox="1"/>
          <p:nvPr/>
        </p:nvSpPr>
        <p:spPr>
          <a:xfrm>
            <a:off x="6487865" y="1079097"/>
            <a:ext cx="4283908" cy="4401205"/>
          </a:xfrm>
          <a:prstGeom prst="rect">
            <a:avLst/>
          </a:prstGeom>
          <a:noFill/>
        </p:spPr>
        <p:txBody>
          <a:bodyPr wrap="square" rtlCol="0">
            <a:spAutoFit/>
          </a:bodyPr>
          <a:lstStyle/>
          <a:p>
            <a:pPr algn="ctr"/>
            <a:r>
              <a:rPr lang="en-GB" sz="4800" i="1" dirty="0">
                <a:latin typeface="Century Gothic" panose="020B0502020202020204" pitchFamily="34" charset="0"/>
              </a:rPr>
              <a:t>Catholic Social Teaching Link</a:t>
            </a:r>
          </a:p>
          <a:p>
            <a:pPr algn="ctr"/>
            <a:r>
              <a:rPr lang="en-GB" sz="4800" b="1" dirty="0">
                <a:latin typeface="Century Gothic" panose="020B0502020202020204" pitchFamily="34" charset="0"/>
              </a:rPr>
              <a:t>Everyone is special</a:t>
            </a:r>
          </a:p>
          <a:p>
            <a:pPr algn="ctr"/>
            <a:r>
              <a:rPr lang="en-GB" sz="4000" b="1" dirty="0">
                <a:latin typeface="Century Gothic" panose="020B0502020202020204" pitchFamily="34" charset="0"/>
              </a:rPr>
              <a:t>(Human Dignity)</a:t>
            </a:r>
            <a:endParaRPr lang="en-GB" sz="1400" b="1" dirty="0">
              <a:latin typeface="Century Gothic" panose="020B0502020202020204" pitchFamily="34" charset="0"/>
            </a:endParaRPr>
          </a:p>
        </p:txBody>
      </p:sp>
      <p:pic>
        <p:nvPicPr>
          <p:cNvPr id="4" name="Picture 3">
            <a:extLst>
              <a:ext uri="{FF2B5EF4-FFF2-40B4-BE49-F238E27FC236}">
                <a16:creationId xmlns:a16="http://schemas.microsoft.com/office/drawing/2014/main" id="{35A74D50-6059-9569-A971-620A1EB7600D}"/>
              </a:ext>
            </a:extLst>
          </p:cNvPr>
          <p:cNvPicPr>
            <a:picLocks noChangeAspect="1"/>
          </p:cNvPicPr>
          <p:nvPr/>
        </p:nvPicPr>
        <p:blipFill>
          <a:blip r:embed="rId5"/>
          <a:stretch>
            <a:fillRect/>
          </a:stretch>
        </p:blipFill>
        <p:spPr>
          <a:xfrm>
            <a:off x="2230699" y="507830"/>
            <a:ext cx="2968384" cy="5543740"/>
          </a:xfrm>
          <a:prstGeom prst="rect">
            <a:avLst/>
          </a:prstGeom>
        </p:spPr>
      </p:pic>
    </p:spTree>
    <p:extLst>
      <p:ext uri="{BB962C8B-B14F-4D97-AF65-F5344CB8AC3E}">
        <p14:creationId xmlns:p14="http://schemas.microsoft.com/office/powerpoint/2010/main" val="2310812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550D5-BCD8-E63D-86C2-D65C4BD5A43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69EB87E-FC22-D0FC-137D-E0936CE88AA0}"/>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158E17F9-009C-D8C3-68C5-FCB478497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3" name="Picture 2">
            <a:extLst>
              <a:ext uri="{FF2B5EF4-FFF2-40B4-BE49-F238E27FC236}">
                <a16:creationId xmlns:a16="http://schemas.microsoft.com/office/drawing/2014/main" id="{4EB83753-9F17-0C04-8C88-DE6A8FE03307}"/>
              </a:ext>
            </a:extLst>
          </p:cNvPr>
          <p:cNvPicPr>
            <a:picLocks noChangeAspect="1"/>
          </p:cNvPicPr>
          <p:nvPr/>
        </p:nvPicPr>
        <p:blipFill rotWithShape="1">
          <a:blip r:embed="rId4"/>
          <a:srcRect t="468" r="4306" b="-468"/>
          <a:stretch/>
        </p:blipFill>
        <p:spPr>
          <a:xfrm>
            <a:off x="675322" y="325090"/>
            <a:ext cx="10841355" cy="6207815"/>
          </a:xfrm>
          <a:prstGeom prst="rect">
            <a:avLst/>
          </a:prstGeom>
        </p:spPr>
      </p:pic>
      <p:pic>
        <p:nvPicPr>
          <p:cNvPr id="9" name="Picture 8">
            <a:extLst>
              <a:ext uri="{FF2B5EF4-FFF2-40B4-BE49-F238E27FC236}">
                <a16:creationId xmlns:a16="http://schemas.microsoft.com/office/drawing/2014/main" id="{C4A3F99C-4563-4D24-3FA2-98748269B45B}"/>
              </a:ext>
            </a:extLst>
          </p:cNvPr>
          <p:cNvPicPr>
            <a:picLocks noChangeAspect="1"/>
          </p:cNvPicPr>
          <p:nvPr/>
        </p:nvPicPr>
        <p:blipFill>
          <a:blip r:embed="rId5"/>
          <a:stretch>
            <a:fillRect/>
          </a:stretch>
        </p:blipFill>
        <p:spPr>
          <a:xfrm>
            <a:off x="5783244" y="918782"/>
            <a:ext cx="625512" cy="318032"/>
          </a:xfrm>
          <a:prstGeom prst="rect">
            <a:avLst/>
          </a:prstGeom>
        </p:spPr>
      </p:pic>
      <p:pic>
        <p:nvPicPr>
          <p:cNvPr id="10" name="Picture 9">
            <a:extLst>
              <a:ext uri="{FF2B5EF4-FFF2-40B4-BE49-F238E27FC236}">
                <a16:creationId xmlns:a16="http://schemas.microsoft.com/office/drawing/2014/main" id="{3558BBC8-E143-08B7-C118-92D60DC3F585}"/>
              </a:ext>
            </a:extLst>
          </p:cNvPr>
          <p:cNvPicPr>
            <a:picLocks noChangeAspect="1"/>
          </p:cNvPicPr>
          <p:nvPr/>
        </p:nvPicPr>
        <p:blipFill>
          <a:blip r:embed="rId6"/>
          <a:stretch>
            <a:fillRect/>
          </a:stretch>
        </p:blipFill>
        <p:spPr>
          <a:xfrm>
            <a:off x="10077933" y="543930"/>
            <a:ext cx="1514153" cy="2827825"/>
          </a:xfrm>
          <a:prstGeom prst="rect">
            <a:avLst/>
          </a:prstGeom>
        </p:spPr>
      </p:pic>
      <p:sp>
        <p:nvSpPr>
          <p:cNvPr id="11" name="TextBox 10">
            <a:extLst>
              <a:ext uri="{FF2B5EF4-FFF2-40B4-BE49-F238E27FC236}">
                <a16:creationId xmlns:a16="http://schemas.microsoft.com/office/drawing/2014/main" id="{DDA52D3A-7604-74A5-02FB-0D86FC74BF1A}"/>
              </a:ext>
            </a:extLst>
          </p:cNvPr>
          <p:cNvSpPr txBox="1"/>
          <p:nvPr/>
        </p:nvSpPr>
        <p:spPr>
          <a:xfrm>
            <a:off x="9594668" y="3486246"/>
            <a:ext cx="2079172" cy="1415772"/>
          </a:xfrm>
          <a:prstGeom prst="rect">
            <a:avLst/>
          </a:prstGeom>
          <a:noFill/>
        </p:spPr>
        <p:txBody>
          <a:bodyPr wrap="square" rtlCol="0">
            <a:spAutoFit/>
          </a:bodyPr>
          <a:lstStyle/>
          <a:p>
            <a:pPr algn="ctr"/>
            <a:r>
              <a:rPr lang="en-GB" i="1" dirty="0">
                <a:solidFill>
                  <a:schemeClr val="bg1"/>
                </a:solidFill>
                <a:latin typeface="Century Gothic" panose="020B0502020202020204" pitchFamily="34" charset="0"/>
              </a:rPr>
              <a:t>Catholic Social Teaching Link</a:t>
            </a:r>
          </a:p>
          <a:p>
            <a:pPr algn="ctr"/>
            <a:r>
              <a:rPr lang="en-GB" b="1" dirty="0">
                <a:solidFill>
                  <a:schemeClr val="bg1"/>
                </a:solidFill>
                <a:latin typeface="Century Gothic" panose="020B0502020202020204" pitchFamily="34" charset="0"/>
              </a:rPr>
              <a:t>Everyone is Special </a:t>
            </a:r>
          </a:p>
          <a:p>
            <a:pPr algn="ctr"/>
            <a:r>
              <a:rPr lang="en-GB" sz="1400" b="1" dirty="0">
                <a:solidFill>
                  <a:schemeClr val="bg1"/>
                </a:solidFill>
                <a:latin typeface="Century Gothic" panose="020B0502020202020204" pitchFamily="34" charset="0"/>
              </a:rPr>
              <a:t>(Human Dignity) </a:t>
            </a:r>
          </a:p>
        </p:txBody>
      </p:sp>
      <p:sp>
        <p:nvSpPr>
          <p:cNvPr id="12" name="Rectangle 11">
            <a:extLst>
              <a:ext uri="{FF2B5EF4-FFF2-40B4-BE49-F238E27FC236}">
                <a16:creationId xmlns:a16="http://schemas.microsoft.com/office/drawing/2014/main" id="{41358EC3-6E2B-6FAF-9F0E-15FACFD535C1}"/>
              </a:ext>
            </a:extLst>
          </p:cNvPr>
          <p:cNvSpPr/>
          <p:nvPr/>
        </p:nvSpPr>
        <p:spPr>
          <a:xfrm>
            <a:off x="298705" y="325090"/>
            <a:ext cx="419289" cy="6194582"/>
          </a:xfrm>
          <a:prstGeom prst="rect">
            <a:avLst/>
          </a:prstGeom>
          <a:solidFill>
            <a:srgbClr val="222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F50F1498-3EBF-B9D0-164B-CD8EBCC11D23}"/>
              </a:ext>
            </a:extLst>
          </p:cNvPr>
          <p:cNvSpPr/>
          <p:nvPr/>
        </p:nvSpPr>
        <p:spPr>
          <a:xfrm>
            <a:off x="11458386" y="325090"/>
            <a:ext cx="419289" cy="6194582"/>
          </a:xfrm>
          <a:prstGeom prst="rect">
            <a:avLst/>
          </a:prstGeom>
          <a:solidFill>
            <a:srgbClr val="222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8F236C5F-22D1-23E6-72B1-49B4FBADE174}"/>
              </a:ext>
            </a:extLst>
          </p:cNvPr>
          <p:cNvSpPr txBox="1"/>
          <p:nvPr/>
        </p:nvSpPr>
        <p:spPr>
          <a:xfrm>
            <a:off x="2947958" y="1431546"/>
            <a:ext cx="3203816"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Ukraine</a:t>
            </a:r>
          </a:p>
        </p:txBody>
      </p:sp>
      <p:cxnSp>
        <p:nvCxnSpPr>
          <p:cNvPr id="15" name="Straight Arrow Connector 14">
            <a:extLst>
              <a:ext uri="{FF2B5EF4-FFF2-40B4-BE49-F238E27FC236}">
                <a16:creationId xmlns:a16="http://schemas.microsoft.com/office/drawing/2014/main" id="{4EAD6DF9-F0E3-BC94-4C7C-F39A094D40EE}"/>
              </a:ext>
            </a:extLst>
          </p:cNvPr>
          <p:cNvCxnSpPr>
            <a:cxnSpLocks/>
          </p:cNvCxnSpPr>
          <p:nvPr/>
        </p:nvCxnSpPr>
        <p:spPr>
          <a:xfrm flipV="1">
            <a:off x="4484318" y="1082062"/>
            <a:ext cx="1526360" cy="504064"/>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6">
            <a:extLst>
              <a:ext uri="{FF2B5EF4-FFF2-40B4-BE49-F238E27FC236}">
                <a16:creationId xmlns:a16="http://schemas.microsoft.com/office/drawing/2014/main" id="{85D2AC94-B800-4AAF-1F02-D9CA0BF8A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33" y="5473288"/>
            <a:ext cx="2112346" cy="8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32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F727-5D4E-16EF-CF17-6B595C49D81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9BEF771-5424-7E74-EDBD-4778F8381466}"/>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A3F7F563-7F79-7B95-2958-DCDEA5D58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4A1520EC-B739-9A46-F186-ED7CB40C7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hild smiling at the camera&#10;&#10;Description automatically generated">
            <a:extLst>
              <a:ext uri="{FF2B5EF4-FFF2-40B4-BE49-F238E27FC236}">
                <a16:creationId xmlns:a16="http://schemas.microsoft.com/office/drawing/2014/main" id="{A371B961-E879-5F83-B911-59DB50996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072" y="559975"/>
            <a:ext cx="3749040" cy="5623560"/>
          </a:xfrm>
          <a:prstGeom prst="rect">
            <a:avLst/>
          </a:prstGeom>
        </p:spPr>
      </p:pic>
      <p:sp>
        <p:nvSpPr>
          <p:cNvPr id="8" name="TextBox 7">
            <a:extLst>
              <a:ext uri="{FF2B5EF4-FFF2-40B4-BE49-F238E27FC236}">
                <a16:creationId xmlns:a16="http://schemas.microsoft.com/office/drawing/2014/main" id="{C73C9ACD-A92D-B005-EFDF-C471E18A6F07}"/>
              </a:ext>
            </a:extLst>
          </p:cNvPr>
          <p:cNvSpPr txBox="1"/>
          <p:nvPr/>
        </p:nvSpPr>
        <p:spPr>
          <a:xfrm>
            <a:off x="1295781" y="2692134"/>
            <a:ext cx="4934331" cy="2123658"/>
          </a:xfrm>
          <a:prstGeom prst="rect">
            <a:avLst/>
          </a:prstGeom>
          <a:noFill/>
        </p:spPr>
        <p:txBody>
          <a:bodyPr wrap="square" rtlCol="0">
            <a:spAutoFit/>
          </a:bodyPr>
          <a:lstStyle/>
          <a:p>
            <a:r>
              <a:rPr lang="en-GB" sz="6600" b="0" i="0" dirty="0">
                <a:solidFill>
                  <a:srgbClr val="39393C"/>
                </a:solidFill>
                <a:effectLst/>
                <a:latin typeface="Century Gothic" panose="020B0502020202020204" pitchFamily="34" charset="0"/>
              </a:rPr>
              <a:t>Yuliia </a:t>
            </a:r>
            <a:r>
              <a:rPr lang="en-GB" sz="6600" dirty="0">
                <a:solidFill>
                  <a:srgbClr val="39393C"/>
                </a:solidFill>
                <a:latin typeface="Century Gothic" panose="020B0502020202020204" pitchFamily="34" charset="0"/>
              </a:rPr>
              <a:t>(7)</a:t>
            </a:r>
          </a:p>
          <a:p>
            <a:endParaRPr lang="en-GB" sz="6600" dirty="0">
              <a:solidFill>
                <a:srgbClr val="39393C"/>
              </a:solidFill>
              <a:latin typeface="Century Gothic" panose="020B0502020202020204" pitchFamily="34" charset="0"/>
            </a:endParaRPr>
          </a:p>
        </p:txBody>
      </p:sp>
      <p:pic>
        <p:nvPicPr>
          <p:cNvPr id="9" name="Picture 8" descr="A logo with a green cross&#10;&#10;Description automatically generated">
            <a:extLst>
              <a:ext uri="{FF2B5EF4-FFF2-40B4-BE49-F238E27FC236}">
                <a16:creationId xmlns:a16="http://schemas.microsoft.com/office/drawing/2014/main" id="{D828AF72-BD4A-CA46-9279-448D0F3AE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10" name="TextBox 9">
            <a:extLst>
              <a:ext uri="{FF2B5EF4-FFF2-40B4-BE49-F238E27FC236}">
                <a16:creationId xmlns:a16="http://schemas.microsoft.com/office/drawing/2014/main" id="{1F4E45DF-424A-553D-F18D-6A13D8C23C50}"/>
              </a:ext>
            </a:extLst>
          </p:cNvPr>
          <p:cNvSpPr txBox="1"/>
          <p:nvPr/>
        </p:nvSpPr>
        <p:spPr>
          <a:xfrm>
            <a:off x="9977781" y="5906536"/>
            <a:ext cx="1899894" cy="276999"/>
          </a:xfrm>
          <a:prstGeom prst="rect">
            <a:avLst/>
          </a:prstGeom>
          <a:noFill/>
        </p:spPr>
        <p:txBody>
          <a:bodyPr wrap="square">
            <a:spAutoFit/>
          </a:bodyPr>
          <a:lstStyle/>
          <a:p>
            <a:r>
              <a:rPr lang="en-GB" sz="1200" b="0" i="1" dirty="0">
                <a:solidFill>
                  <a:srgbClr val="39393C"/>
                </a:solidFill>
                <a:effectLst/>
                <a:latin typeface="Inter"/>
              </a:rPr>
              <a:t>Credit:  Svitlana </a:t>
            </a:r>
            <a:r>
              <a:rPr lang="en-GB" sz="1200" b="0" i="1" dirty="0" err="1">
                <a:solidFill>
                  <a:srgbClr val="39393C"/>
                </a:solidFill>
                <a:effectLst/>
                <a:latin typeface="Inter"/>
              </a:rPr>
              <a:t>Dmytrenko</a:t>
            </a:r>
            <a:endParaRPr lang="en-GB" sz="1200" i="1" dirty="0"/>
          </a:p>
        </p:txBody>
      </p:sp>
    </p:spTree>
    <p:extLst>
      <p:ext uri="{BB962C8B-B14F-4D97-AF65-F5344CB8AC3E}">
        <p14:creationId xmlns:p14="http://schemas.microsoft.com/office/powerpoint/2010/main" val="295063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7E07D-1B9E-BE33-8E1E-7A2DB0DDB0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7903387-A033-4913-CDB1-559ED52CF34F}"/>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EEEB4693-4C1A-7B1E-44F9-35BBA0D4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149BD96B-9AEC-8945-7F82-D7EC8401A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posing for a picture&#10;&#10;Description automatically generated">
            <a:extLst>
              <a:ext uri="{FF2B5EF4-FFF2-40B4-BE49-F238E27FC236}">
                <a16:creationId xmlns:a16="http://schemas.microsoft.com/office/drawing/2014/main" id="{096C2F03-5821-7D10-75FE-33C8ECF1C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71" y="547224"/>
            <a:ext cx="8645322" cy="5763547"/>
          </a:xfrm>
          <a:prstGeom prst="rect">
            <a:avLst/>
          </a:prstGeom>
        </p:spPr>
      </p:pic>
      <p:sp>
        <p:nvSpPr>
          <p:cNvPr id="9" name="TextBox 8">
            <a:extLst>
              <a:ext uri="{FF2B5EF4-FFF2-40B4-BE49-F238E27FC236}">
                <a16:creationId xmlns:a16="http://schemas.microsoft.com/office/drawing/2014/main" id="{F898DB1D-706A-8B74-A1E9-BC7E3A8FE4B2}"/>
              </a:ext>
            </a:extLst>
          </p:cNvPr>
          <p:cNvSpPr txBox="1"/>
          <p:nvPr/>
        </p:nvSpPr>
        <p:spPr>
          <a:xfrm>
            <a:off x="9328526" y="2118353"/>
            <a:ext cx="2557272" cy="3046988"/>
          </a:xfrm>
          <a:prstGeom prst="rect">
            <a:avLst/>
          </a:prstGeom>
          <a:noFill/>
        </p:spPr>
        <p:txBody>
          <a:bodyPr wrap="square" rtlCol="0">
            <a:spAutoFit/>
          </a:bodyPr>
          <a:lstStyle/>
          <a:p>
            <a:r>
              <a:rPr lang="en-GB" sz="2400" b="0" i="0" dirty="0">
                <a:solidFill>
                  <a:srgbClr val="39393C"/>
                </a:solidFill>
                <a:effectLst/>
                <a:latin typeface="Century Gothic" panose="020B0502020202020204" pitchFamily="34" charset="0"/>
              </a:rPr>
              <a:t>Yuliia with her parents Stephan and Maria,</a:t>
            </a:r>
          </a:p>
          <a:p>
            <a:r>
              <a:rPr lang="en-GB" sz="2400" dirty="0">
                <a:solidFill>
                  <a:srgbClr val="39393C"/>
                </a:solidFill>
                <a:latin typeface="Century Gothic" panose="020B0502020202020204" pitchFamily="34" charset="0"/>
              </a:rPr>
              <a:t>Her brothers Andrii and Oleh, and her sister Varvara</a:t>
            </a:r>
          </a:p>
        </p:txBody>
      </p:sp>
      <p:sp>
        <p:nvSpPr>
          <p:cNvPr id="11" name="TextBox 10">
            <a:extLst>
              <a:ext uri="{FF2B5EF4-FFF2-40B4-BE49-F238E27FC236}">
                <a16:creationId xmlns:a16="http://schemas.microsoft.com/office/drawing/2014/main" id="{1E529F5C-6C95-F727-FBC7-256690474929}"/>
              </a:ext>
            </a:extLst>
          </p:cNvPr>
          <p:cNvSpPr txBox="1"/>
          <p:nvPr/>
        </p:nvSpPr>
        <p:spPr>
          <a:xfrm>
            <a:off x="9072493" y="6033772"/>
            <a:ext cx="1899894" cy="276999"/>
          </a:xfrm>
          <a:prstGeom prst="rect">
            <a:avLst/>
          </a:prstGeom>
          <a:noFill/>
        </p:spPr>
        <p:txBody>
          <a:bodyPr wrap="square">
            <a:spAutoFit/>
          </a:bodyPr>
          <a:lstStyle/>
          <a:p>
            <a:r>
              <a:rPr lang="en-GB" sz="1200" b="0" i="1" dirty="0">
                <a:solidFill>
                  <a:srgbClr val="39393C"/>
                </a:solidFill>
                <a:effectLst/>
                <a:latin typeface="Inter"/>
              </a:rPr>
              <a:t>Credit:  Svitlana </a:t>
            </a:r>
            <a:r>
              <a:rPr lang="en-GB" sz="1200" b="0" i="1" dirty="0" err="1">
                <a:solidFill>
                  <a:srgbClr val="39393C"/>
                </a:solidFill>
                <a:effectLst/>
                <a:latin typeface="Inter"/>
              </a:rPr>
              <a:t>Dmytrenko</a:t>
            </a:r>
            <a:endParaRPr lang="en-GB" sz="1200" i="1" dirty="0"/>
          </a:p>
        </p:txBody>
      </p:sp>
      <p:pic>
        <p:nvPicPr>
          <p:cNvPr id="13" name="Picture 6">
            <a:extLst>
              <a:ext uri="{FF2B5EF4-FFF2-40B4-BE49-F238E27FC236}">
                <a16:creationId xmlns:a16="http://schemas.microsoft.com/office/drawing/2014/main" id="{0550B2CC-A0DE-42F2-2E8C-BEBD24D4A0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33" y="5473288"/>
            <a:ext cx="2112346" cy="8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7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84C06D-D82A-E08F-995E-703804A56B8A}"/>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0373AFD1-DE2E-F2C8-1884-6B237CBB5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3" y="-57245"/>
            <a:ext cx="12221146" cy="6858000"/>
          </a:xfrm>
          <a:prstGeom prst="rect">
            <a:avLst/>
          </a:prstGeom>
        </p:spPr>
      </p:pic>
      <p:pic>
        <p:nvPicPr>
          <p:cNvPr id="4" name="Picture 3" descr="A child blowing a shofar&#10;&#10;Description automatically generated">
            <a:extLst>
              <a:ext uri="{FF2B5EF4-FFF2-40B4-BE49-F238E27FC236}">
                <a16:creationId xmlns:a16="http://schemas.microsoft.com/office/drawing/2014/main" id="{119EADAB-43A5-2D8A-C62D-27C643ADD685}"/>
              </a:ext>
            </a:extLst>
          </p:cNvPr>
          <p:cNvPicPr>
            <a:picLocks noChangeAspect="1"/>
          </p:cNvPicPr>
          <p:nvPr/>
        </p:nvPicPr>
        <p:blipFill>
          <a:blip r:embed="rId6"/>
          <a:srcRect l="23047" t="13472" r="15859" b="21317"/>
          <a:stretch/>
        </p:blipFill>
        <p:spPr>
          <a:xfrm>
            <a:off x="4364354" y="1418126"/>
            <a:ext cx="7448551" cy="4472181"/>
          </a:xfrm>
          <a:prstGeom prst="rect">
            <a:avLst/>
          </a:prstGeom>
        </p:spPr>
      </p:pic>
      <p:pic>
        <p:nvPicPr>
          <p:cNvPr id="5" name="Picture 4">
            <a:extLst>
              <a:ext uri="{FF2B5EF4-FFF2-40B4-BE49-F238E27FC236}">
                <a16:creationId xmlns:a16="http://schemas.microsoft.com/office/drawing/2014/main" id="{88566EF0-B027-AF61-C136-07006DBB58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4149" y="-202068"/>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3C481D-FABB-2365-B812-4AA36C93309E}"/>
              </a:ext>
            </a:extLst>
          </p:cNvPr>
          <p:cNvSpPr txBox="1"/>
          <p:nvPr/>
        </p:nvSpPr>
        <p:spPr>
          <a:xfrm>
            <a:off x="661427" y="725375"/>
            <a:ext cx="5036795" cy="4154984"/>
          </a:xfrm>
          <a:prstGeom prst="rect">
            <a:avLst/>
          </a:prstGeom>
          <a:noFill/>
        </p:spPr>
        <p:txBody>
          <a:bodyPr wrap="square" rtlCol="0">
            <a:spAutoFit/>
          </a:bodyPr>
          <a:lstStyle/>
          <a:p>
            <a:pPr algn="ctr"/>
            <a:r>
              <a:rPr lang="en-GB" sz="8800" b="1" dirty="0">
                <a:latin typeface="Century Gothic" panose="020B0502020202020204" pitchFamily="34" charset="0"/>
              </a:rPr>
              <a:t>What is the Jubilee ?</a:t>
            </a:r>
          </a:p>
        </p:txBody>
      </p:sp>
      <p:pic>
        <p:nvPicPr>
          <p:cNvPr id="14" name="Picture 13" descr="A logo with a green cross&#10;&#10;Description automatically generated">
            <a:extLst>
              <a:ext uri="{FF2B5EF4-FFF2-40B4-BE49-F238E27FC236}">
                <a16:creationId xmlns:a16="http://schemas.microsoft.com/office/drawing/2014/main" id="{B7FF8BEC-7DB4-EE4F-DD54-CF950A9ACF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pic>
        <p:nvPicPr>
          <p:cNvPr id="3" name="shofar-blast-medium-length-two-tone-98247">
            <a:hlinkClick r:id="" action="ppaction://media"/>
            <a:extLst>
              <a:ext uri="{FF2B5EF4-FFF2-40B4-BE49-F238E27FC236}">
                <a16:creationId xmlns:a16="http://schemas.microsoft.com/office/drawing/2014/main" id="{FA9A5ED0-260B-71FB-8DAC-D22E80D31D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18927" y="5033556"/>
            <a:ext cx="609600" cy="609600"/>
          </a:xfrm>
          <a:prstGeom prst="rect">
            <a:avLst/>
          </a:prstGeom>
        </p:spPr>
      </p:pic>
    </p:spTree>
    <p:extLst>
      <p:ext uri="{BB962C8B-B14F-4D97-AF65-F5344CB8AC3E}">
        <p14:creationId xmlns:p14="http://schemas.microsoft.com/office/powerpoint/2010/main" val="26347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8727-BBFB-645E-C076-6C9AA8E1D33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D914EF-1182-9245-25EF-A4E51BEA0230}"/>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D2E4F5D1-EEC6-2369-99E4-1E2940A96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6" y="-57245"/>
            <a:ext cx="12221146" cy="6858000"/>
          </a:xfrm>
          <a:prstGeom prst="rect">
            <a:avLst/>
          </a:prstGeom>
        </p:spPr>
      </p:pic>
      <p:pic>
        <p:nvPicPr>
          <p:cNvPr id="5" name="Picture 4">
            <a:extLst>
              <a:ext uri="{FF2B5EF4-FFF2-40B4-BE49-F238E27FC236}">
                <a16:creationId xmlns:a16="http://schemas.microsoft.com/office/drawing/2014/main" id="{0F6E0979-1620-B031-97BE-9ACE4C936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83780"/>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green cross&#10;&#10;Description automatically generated">
            <a:extLst>
              <a:ext uri="{FF2B5EF4-FFF2-40B4-BE49-F238E27FC236}">
                <a16:creationId xmlns:a16="http://schemas.microsoft.com/office/drawing/2014/main" id="{1A53D483-4B23-1D5A-6F1A-1AB7A46A1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pic>
        <p:nvPicPr>
          <p:cNvPr id="4" name="Picture 3" descr="A person holding a stack of wood&#10;&#10;Description automatically generated">
            <a:extLst>
              <a:ext uri="{FF2B5EF4-FFF2-40B4-BE49-F238E27FC236}">
                <a16:creationId xmlns:a16="http://schemas.microsoft.com/office/drawing/2014/main" id="{8B42720E-28C1-846C-23F9-E00D3015B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218" y="638671"/>
            <a:ext cx="3644111" cy="5466167"/>
          </a:xfrm>
          <a:prstGeom prst="rect">
            <a:avLst/>
          </a:prstGeom>
        </p:spPr>
      </p:pic>
      <p:sp>
        <p:nvSpPr>
          <p:cNvPr id="9" name="TextBox 8">
            <a:extLst>
              <a:ext uri="{FF2B5EF4-FFF2-40B4-BE49-F238E27FC236}">
                <a16:creationId xmlns:a16="http://schemas.microsoft.com/office/drawing/2014/main" id="{994AC862-726C-BE11-5AEF-F219369A012E}"/>
              </a:ext>
            </a:extLst>
          </p:cNvPr>
          <p:cNvSpPr txBox="1"/>
          <p:nvPr/>
        </p:nvSpPr>
        <p:spPr>
          <a:xfrm>
            <a:off x="1363540" y="1523362"/>
            <a:ext cx="4287452" cy="3170099"/>
          </a:xfrm>
          <a:prstGeom prst="rect">
            <a:avLst/>
          </a:prstGeom>
          <a:noFill/>
        </p:spPr>
        <p:txBody>
          <a:bodyPr wrap="square">
            <a:spAutoFit/>
          </a:bodyPr>
          <a:lstStyle/>
          <a:p>
            <a:r>
              <a:rPr lang="en-GB" sz="4000" b="0" i="0" dirty="0">
                <a:solidFill>
                  <a:srgbClr val="39393C"/>
                </a:solidFill>
                <a:effectLst/>
                <a:latin typeface="Century Gothic" panose="020B0502020202020204" pitchFamily="34" charset="0"/>
              </a:rPr>
              <a:t>Stephan with the firewood which keeps the family warm in winter</a:t>
            </a:r>
            <a:endParaRPr lang="en-GB" sz="4000" dirty="0"/>
          </a:p>
        </p:txBody>
      </p:sp>
    </p:spTree>
    <p:extLst>
      <p:ext uri="{BB962C8B-B14F-4D97-AF65-F5344CB8AC3E}">
        <p14:creationId xmlns:p14="http://schemas.microsoft.com/office/powerpoint/2010/main" val="168414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7576-4005-E9EA-5F85-C3A5B15B5C2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589C0C1-1CB4-F1B5-C33C-BAC4800BED50}"/>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686FCB5E-3ADE-86C1-2F7C-2C71199F7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8" name="Picture 7">
            <a:extLst>
              <a:ext uri="{FF2B5EF4-FFF2-40B4-BE49-F238E27FC236}">
                <a16:creationId xmlns:a16="http://schemas.microsoft.com/office/drawing/2014/main" id="{23C26A09-EC08-E54E-2F8E-89EA1D9C63DD}"/>
              </a:ext>
            </a:extLst>
          </p:cNvPr>
          <p:cNvPicPr>
            <a:picLocks noChangeAspect="1"/>
          </p:cNvPicPr>
          <p:nvPr/>
        </p:nvPicPr>
        <p:blipFill>
          <a:blip r:embed="rId4"/>
          <a:stretch>
            <a:fillRect/>
          </a:stretch>
        </p:blipFill>
        <p:spPr>
          <a:xfrm>
            <a:off x="7607809" y="516787"/>
            <a:ext cx="3700389" cy="5632741"/>
          </a:xfrm>
          <a:prstGeom prst="rect">
            <a:avLst/>
          </a:prstGeom>
        </p:spPr>
      </p:pic>
      <p:pic>
        <p:nvPicPr>
          <p:cNvPr id="5" name="Picture 4">
            <a:extLst>
              <a:ext uri="{FF2B5EF4-FFF2-40B4-BE49-F238E27FC236}">
                <a16:creationId xmlns:a16="http://schemas.microsoft.com/office/drawing/2014/main" id="{13998F97-9594-9FC5-507F-2EDF68CAD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653" y="2350391"/>
            <a:ext cx="2892724" cy="4091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90DFC1-1CB2-47A9-2B30-71069C8BE4A4}"/>
              </a:ext>
            </a:extLst>
          </p:cNvPr>
          <p:cNvSpPr txBox="1"/>
          <p:nvPr/>
        </p:nvSpPr>
        <p:spPr>
          <a:xfrm>
            <a:off x="480441" y="923592"/>
            <a:ext cx="7342887" cy="4154984"/>
          </a:xfrm>
          <a:prstGeom prst="rect">
            <a:avLst/>
          </a:prstGeom>
          <a:noFill/>
        </p:spPr>
        <p:txBody>
          <a:bodyPr wrap="square" rtlCol="0">
            <a:spAutoFit/>
          </a:bodyPr>
          <a:lstStyle/>
          <a:p>
            <a:pPr algn="ctr"/>
            <a:r>
              <a:rPr lang="en-GB" sz="8800" b="1" dirty="0">
                <a:latin typeface="Century Gothic" panose="020B0502020202020204" pitchFamily="34" charset="0"/>
              </a:rPr>
              <a:t>What will you put in your bag?</a:t>
            </a:r>
          </a:p>
        </p:txBody>
      </p:sp>
      <p:pic>
        <p:nvPicPr>
          <p:cNvPr id="10" name="Picture 9" descr="A logo with a green cross&#10;&#10;Description automatically generated">
            <a:extLst>
              <a:ext uri="{FF2B5EF4-FFF2-40B4-BE49-F238E27FC236}">
                <a16:creationId xmlns:a16="http://schemas.microsoft.com/office/drawing/2014/main" id="{40915123-9CDA-8CC8-3D12-FC2D68D05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Tree>
    <p:extLst>
      <p:ext uri="{BB962C8B-B14F-4D97-AF65-F5344CB8AC3E}">
        <p14:creationId xmlns:p14="http://schemas.microsoft.com/office/powerpoint/2010/main" val="306110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3B7CF-0C92-6190-B847-38F6EC9786D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2892519-D2F3-6800-B1C7-716729DAA808}"/>
              </a:ext>
            </a:extLst>
          </p:cNvPr>
          <p:cNvSpPr/>
          <p:nvPr/>
        </p:nvSpPr>
        <p:spPr>
          <a:xfrm>
            <a:off x="285179" y="31252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C35233C9-466E-EFBA-37BB-C591E63EA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1146" cy="6858000"/>
          </a:xfrm>
          <a:prstGeom prst="rect">
            <a:avLst/>
          </a:prstGeom>
        </p:spPr>
      </p:pic>
      <p:pic>
        <p:nvPicPr>
          <p:cNvPr id="4" name="Graphic 3" descr="Water Bottle outline">
            <a:extLst>
              <a:ext uri="{FF2B5EF4-FFF2-40B4-BE49-F238E27FC236}">
                <a16:creationId xmlns:a16="http://schemas.microsoft.com/office/drawing/2014/main" id="{53F4756A-9397-69D0-8E7B-B310FC0DCE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434" y="431785"/>
            <a:ext cx="2448575" cy="2448575"/>
          </a:xfrm>
          <a:prstGeom prst="rect">
            <a:avLst/>
          </a:prstGeom>
        </p:spPr>
      </p:pic>
      <p:pic>
        <p:nvPicPr>
          <p:cNvPr id="5" name="Graphic 4" descr="Fruit bowl outline">
            <a:extLst>
              <a:ext uri="{FF2B5EF4-FFF2-40B4-BE49-F238E27FC236}">
                <a16:creationId xmlns:a16="http://schemas.microsoft.com/office/drawing/2014/main" id="{CF3DB460-6EE2-7319-D9D5-206D35311C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3022" y="431785"/>
            <a:ext cx="2242930" cy="2242930"/>
          </a:xfrm>
          <a:prstGeom prst="rect">
            <a:avLst/>
          </a:prstGeom>
        </p:spPr>
      </p:pic>
      <p:pic>
        <p:nvPicPr>
          <p:cNvPr id="8" name="Graphic 7" descr="Home outline">
            <a:extLst>
              <a:ext uri="{FF2B5EF4-FFF2-40B4-BE49-F238E27FC236}">
                <a16:creationId xmlns:a16="http://schemas.microsoft.com/office/drawing/2014/main" id="{FB5C0D41-B160-C1D8-3B6C-E9EF5C7156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274" y="3317368"/>
            <a:ext cx="2288273" cy="2288273"/>
          </a:xfrm>
          <a:prstGeom prst="rect">
            <a:avLst/>
          </a:prstGeom>
        </p:spPr>
      </p:pic>
      <p:pic>
        <p:nvPicPr>
          <p:cNvPr id="9" name="Graphic 8" descr="Classroom outline">
            <a:extLst>
              <a:ext uri="{FF2B5EF4-FFF2-40B4-BE49-F238E27FC236}">
                <a16:creationId xmlns:a16="http://schemas.microsoft.com/office/drawing/2014/main" id="{80442360-C5F8-FDA7-B453-7FBE2A69AB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554020"/>
            <a:ext cx="2288272" cy="2288272"/>
          </a:xfrm>
          <a:prstGeom prst="rect">
            <a:avLst/>
          </a:prstGeom>
        </p:spPr>
      </p:pic>
      <p:pic>
        <p:nvPicPr>
          <p:cNvPr id="10" name="Graphic 9" descr="Medical outline">
            <a:extLst>
              <a:ext uri="{FF2B5EF4-FFF2-40B4-BE49-F238E27FC236}">
                <a16:creationId xmlns:a16="http://schemas.microsoft.com/office/drawing/2014/main" id="{3B863818-9D61-5A37-29FA-F94EDEE8AA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719" y="3460446"/>
            <a:ext cx="2145195" cy="2145195"/>
          </a:xfrm>
          <a:prstGeom prst="rect">
            <a:avLst/>
          </a:prstGeom>
        </p:spPr>
      </p:pic>
      <p:pic>
        <p:nvPicPr>
          <p:cNvPr id="11" name="Graphic 10" descr="Dove outline">
            <a:extLst>
              <a:ext uri="{FF2B5EF4-FFF2-40B4-BE49-F238E27FC236}">
                <a16:creationId xmlns:a16="http://schemas.microsoft.com/office/drawing/2014/main" id="{B0DE9FBA-9FB4-BA60-CD5D-CBBAA50AA8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93270" y="3574880"/>
            <a:ext cx="1818773" cy="1818773"/>
          </a:xfrm>
          <a:prstGeom prst="rect">
            <a:avLst/>
          </a:prstGeom>
        </p:spPr>
      </p:pic>
      <p:sp>
        <p:nvSpPr>
          <p:cNvPr id="12" name="TextBox 11">
            <a:extLst>
              <a:ext uri="{FF2B5EF4-FFF2-40B4-BE49-F238E27FC236}">
                <a16:creationId xmlns:a16="http://schemas.microsoft.com/office/drawing/2014/main" id="{C6846930-76FB-1AF1-D07C-30684DF3DAF3}"/>
              </a:ext>
            </a:extLst>
          </p:cNvPr>
          <p:cNvSpPr txBox="1"/>
          <p:nvPr/>
        </p:nvSpPr>
        <p:spPr>
          <a:xfrm>
            <a:off x="4163505" y="2801729"/>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2830"/>
                </a:solidFill>
                <a:effectLst/>
                <a:uLnTx/>
                <a:uFillTx/>
                <a:latin typeface="Century Gothic" panose="020B0502020202020204" pitchFamily="34" charset="0"/>
                <a:ea typeface="+mn-ea"/>
                <a:cs typeface="Arial" panose="020B0604020202020204" pitchFamily="34" charset="0"/>
              </a:rPr>
              <a:t>Clean water</a:t>
            </a:r>
          </a:p>
        </p:txBody>
      </p:sp>
      <p:sp>
        <p:nvSpPr>
          <p:cNvPr id="13" name="TextBox 12">
            <a:extLst>
              <a:ext uri="{FF2B5EF4-FFF2-40B4-BE49-F238E27FC236}">
                <a16:creationId xmlns:a16="http://schemas.microsoft.com/office/drawing/2014/main" id="{BB67711B-EC77-4D06-A949-D176AEB9AFAD}"/>
              </a:ext>
            </a:extLst>
          </p:cNvPr>
          <p:cNvSpPr txBox="1"/>
          <p:nvPr/>
        </p:nvSpPr>
        <p:spPr>
          <a:xfrm>
            <a:off x="7657132" y="2801728"/>
            <a:ext cx="2319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FA335"/>
                </a:solidFill>
                <a:effectLst/>
                <a:uLnTx/>
                <a:uFillTx/>
                <a:latin typeface="Century Gothic" panose="020B0502020202020204" pitchFamily="34" charset="0"/>
                <a:ea typeface="+mn-ea"/>
                <a:cs typeface="Arial" panose="020B0604020202020204" pitchFamily="34" charset="0"/>
              </a:rPr>
              <a:t>Enough food</a:t>
            </a:r>
          </a:p>
        </p:txBody>
      </p:sp>
      <p:sp>
        <p:nvSpPr>
          <p:cNvPr id="14" name="TextBox 13">
            <a:extLst>
              <a:ext uri="{FF2B5EF4-FFF2-40B4-BE49-F238E27FC236}">
                <a16:creationId xmlns:a16="http://schemas.microsoft.com/office/drawing/2014/main" id="{125F63CC-947B-17F1-8E77-F3E0277007F7}"/>
              </a:ext>
            </a:extLst>
          </p:cNvPr>
          <p:cNvSpPr txBox="1"/>
          <p:nvPr/>
        </p:nvSpPr>
        <p:spPr>
          <a:xfrm>
            <a:off x="953319" y="5782863"/>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4160"/>
                </a:solidFill>
                <a:effectLst/>
                <a:uLnTx/>
                <a:uFillTx/>
                <a:latin typeface="Century Gothic" panose="020B0502020202020204" pitchFamily="34" charset="0"/>
                <a:ea typeface="+mn-ea"/>
                <a:cs typeface="Arial" panose="020B0604020202020204" pitchFamily="34" charset="0"/>
              </a:rPr>
              <a:t>Safe home</a:t>
            </a:r>
          </a:p>
        </p:txBody>
      </p:sp>
      <p:sp>
        <p:nvSpPr>
          <p:cNvPr id="15" name="TextBox 14">
            <a:extLst>
              <a:ext uri="{FF2B5EF4-FFF2-40B4-BE49-F238E27FC236}">
                <a16:creationId xmlns:a16="http://schemas.microsoft.com/office/drawing/2014/main" id="{C8F746D7-105A-59BE-124C-FF4764F4EEB7}"/>
              </a:ext>
            </a:extLst>
          </p:cNvPr>
          <p:cNvSpPr txBox="1"/>
          <p:nvPr/>
        </p:nvSpPr>
        <p:spPr>
          <a:xfrm>
            <a:off x="4247683" y="5816279"/>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2830"/>
                </a:solidFill>
                <a:effectLst/>
                <a:uLnTx/>
                <a:uFillTx/>
                <a:latin typeface="Century Gothic" panose="020B0502020202020204" pitchFamily="34" charset="0"/>
                <a:ea typeface="+mn-ea"/>
                <a:cs typeface="Arial" panose="020B0604020202020204" pitchFamily="34" charset="0"/>
              </a:rPr>
              <a:t>School</a:t>
            </a:r>
          </a:p>
        </p:txBody>
      </p:sp>
      <p:sp>
        <p:nvSpPr>
          <p:cNvPr id="16" name="TextBox 15">
            <a:extLst>
              <a:ext uri="{FF2B5EF4-FFF2-40B4-BE49-F238E27FC236}">
                <a16:creationId xmlns:a16="http://schemas.microsoft.com/office/drawing/2014/main" id="{1648A23C-7092-D46B-0E0C-E5E8198F2280}"/>
              </a:ext>
            </a:extLst>
          </p:cNvPr>
          <p:cNvSpPr txBox="1"/>
          <p:nvPr/>
        </p:nvSpPr>
        <p:spPr>
          <a:xfrm>
            <a:off x="6732719" y="5859771"/>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C600"/>
                </a:solidFill>
                <a:effectLst/>
                <a:uLnTx/>
                <a:uFillTx/>
                <a:latin typeface="Century Gothic" panose="020B0502020202020204" pitchFamily="34" charset="0"/>
                <a:ea typeface="+mn-ea"/>
                <a:cs typeface="Arial" panose="020B0604020202020204" pitchFamily="34" charset="0"/>
              </a:rPr>
              <a:t>Doctor or nurse</a:t>
            </a:r>
          </a:p>
        </p:txBody>
      </p:sp>
      <p:sp>
        <p:nvSpPr>
          <p:cNvPr id="17" name="TextBox 16">
            <a:extLst>
              <a:ext uri="{FF2B5EF4-FFF2-40B4-BE49-F238E27FC236}">
                <a16:creationId xmlns:a16="http://schemas.microsoft.com/office/drawing/2014/main" id="{B58575F3-904B-F690-7CC6-AAEAE6D046E9}"/>
              </a:ext>
            </a:extLst>
          </p:cNvPr>
          <p:cNvSpPr txBox="1"/>
          <p:nvPr/>
        </p:nvSpPr>
        <p:spPr>
          <a:xfrm>
            <a:off x="9426224" y="5842292"/>
            <a:ext cx="26935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FA335"/>
                </a:solidFill>
                <a:effectLst/>
                <a:uLnTx/>
                <a:uFillTx/>
                <a:latin typeface="Century Gothic" panose="020B0502020202020204" pitchFamily="34" charset="0"/>
                <a:ea typeface="+mn-ea"/>
                <a:cs typeface="Arial" panose="020B0604020202020204" pitchFamily="34" charset="0"/>
              </a:rPr>
              <a:t>Live in peace</a:t>
            </a:r>
          </a:p>
        </p:txBody>
      </p:sp>
      <p:pic>
        <p:nvPicPr>
          <p:cNvPr id="18" name="Picture 17">
            <a:extLst>
              <a:ext uri="{FF2B5EF4-FFF2-40B4-BE49-F238E27FC236}">
                <a16:creationId xmlns:a16="http://schemas.microsoft.com/office/drawing/2014/main" id="{95EDE648-0A91-D7CC-C9BF-FCB1D7B081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51131" y="51886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with a green cross&#10;&#10;Description automatically generated">
            <a:extLst>
              <a:ext uri="{FF2B5EF4-FFF2-40B4-BE49-F238E27FC236}">
                <a16:creationId xmlns:a16="http://schemas.microsoft.com/office/drawing/2014/main" id="{BCDB0454-1A85-B26B-BD75-C2AB49FFF7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247" y="998144"/>
            <a:ext cx="4307647" cy="1772856"/>
          </a:xfrm>
          <a:prstGeom prst="rect">
            <a:avLst/>
          </a:prstGeom>
        </p:spPr>
      </p:pic>
    </p:spTree>
    <p:extLst>
      <p:ext uri="{BB962C8B-B14F-4D97-AF65-F5344CB8AC3E}">
        <p14:creationId xmlns:p14="http://schemas.microsoft.com/office/powerpoint/2010/main" val="313869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8D13-B5EC-AFD6-7F10-23D5971BCFB8}"/>
            </a:ext>
          </a:extLst>
        </p:cNvPr>
        <p:cNvGrpSpPr/>
        <p:nvPr/>
      </p:nvGrpSpPr>
      <p:grpSpPr>
        <a:xfrm>
          <a:off x="0" y="0"/>
          <a:ext cx="0" cy="0"/>
          <a:chOff x="0" y="0"/>
          <a:chExt cx="0" cy="0"/>
        </a:xfrm>
      </p:grpSpPr>
      <p:pic>
        <p:nvPicPr>
          <p:cNvPr id="6" name="Picture 5" descr="A black screen with colorful squares&#10;&#10;Description automatically generated">
            <a:extLst>
              <a:ext uri="{FF2B5EF4-FFF2-40B4-BE49-F238E27FC236}">
                <a16:creationId xmlns:a16="http://schemas.microsoft.com/office/drawing/2014/main" id="{7CC95A37-9797-2D5B-E410-9BE304C9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40"/>
            <a:ext cx="12195944" cy="6888940"/>
          </a:xfrm>
          <a:prstGeom prst="rect">
            <a:avLst/>
          </a:prstGeom>
        </p:spPr>
      </p:pic>
      <p:sp>
        <p:nvSpPr>
          <p:cNvPr id="4" name="Rectangle 3">
            <a:extLst>
              <a:ext uri="{FF2B5EF4-FFF2-40B4-BE49-F238E27FC236}">
                <a16:creationId xmlns:a16="http://schemas.microsoft.com/office/drawing/2014/main" id="{DDB8F110-06A4-8D05-3B9F-2C14B9F8C3CA}"/>
              </a:ext>
            </a:extLst>
          </p:cNvPr>
          <p:cNvSpPr/>
          <p:nvPr/>
        </p:nvSpPr>
        <p:spPr>
          <a:xfrm>
            <a:off x="294294" y="284522"/>
            <a:ext cx="11603412" cy="6236021"/>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077F331-FD85-5169-9947-09CAB523A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950" y="-198705"/>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with a green cross&#10;&#10;Description automatically generated">
            <a:extLst>
              <a:ext uri="{FF2B5EF4-FFF2-40B4-BE49-F238E27FC236}">
                <a16:creationId xmlns:a16="http://schemas.microsoft.com/office/drawing/2014/main" id="{D5120086-4FF3-BC68-C47F-75392D117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76" y="493200"/>
            <a:ext cx="2592174" cy="1066836"/>
          </a:xfrm>
          <a:prstGeom prst="rect">
            <a:avLst/>
          </a:prstGeom>
        </p:spPr>
      </p:pic>
      <p:pic>
        <p:nvPicPr>
          <p:cNvPr id="11" name="Graphic 10" descr="Classroom with solid fill">
            <a:extLst>
              <a:ext uri="{FF2B5EF4-FFF2-40B4-BE49-F238E27FC236}">
                <a16:creationId xmlns:a16="http://schemas.microsoft.com/office/drawing/2014/main" id="{A897D44A-2690-FAB9-0446-18B790AC41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5279" y="1794417"/>
            <a:ext cx="3252281" cy="3252281"/>
          </a:xfrm>
          <a:prstGeom prst="rect">
            <a:avLst/>
          </a:prstGeom>
        </p:spPr>
      </p:pic>
      <p:pic>
        <p:nvPicPr>
          <p:cNvPr id="14" name="Graphic 13" descr="Inpatient outline">
            <a:extLst>
              <a:ext uri="{FF2B5EF4-FFF2-40B4-BE49-F238E27FC236}">
                <a16:creationId xmlns:a16="http://schemas.microsoft.com/office/drawing/2014/main" id="{EA56BFF1-5D09-9B70-A5B0-185684B0F8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6185" y="1794417"/>
            <a:ext cx="3705669" cy="3705669"/>
          </a:xfrm>
          <a:prstGeom prst="rect">
            <a:avLst/>
          </a:prstGeom>
        </p:spPr>
      </p:pic>
      <p:pic>
        <p:nvPicPr>
          <p:cNvPr id="17" name="Graphic 16" descr="Medical outline">
            <a:extLst>
              <a:ext uri="{FF2B5EF4-FFF2-40B4-BE49-F238E27FC236}">
                <a16:creationId xmlns:a16="http://schemas.microsoft.com/office/drawing/2014/main" id="{35F8EAF5-C608-2991-F569-74EF306205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71580" y="1357914"/>
            <a:ext cx="1585331" cy="1585331"/>
          </a:xfrm>
          <a:prstGeom prst="rect">
            <a:avLst/>
          </a:prstGeom>
        </p:spPr>
      </p:pic>
      <p:pic>
        <p:nvPicPr>
          <p:cNvPr id="21" name="Graphic 20" descr="Money with solid fill">
            <a:extLst>
              <a:ext uri="{FF2B5EF4-FFF2-40B4-BE49-F238E27FC236}">
                <a16:creationId xmlns:a16="http://schemas.microsoft.com/office/drawing/2014/main" id="{AE4998C1-E640-340E-C894-7A1552E83F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0777" y="1052281"/>
            <a:ext cx="3284034" cy="3284034"/>
          </a:xfrm>
          <a:prstGeom prst="rect">
            <a:avLst/>
          </a:prstGeom>
        </p:spPr>
      </p:pic>
      <p:pic>
        <p:nvPicPr>
          <p:cNvPr id="23" name="Graphic 22" descr="Pound with solid fill">
            <a:extLst>
              <a:ext uri="{FF2B5EF4-FFF2-40B4-BE49-F238E27FC236}">
                <a16:creationId xmlns:a16="http://schemas.microsoft.com/office/drawing/2014/main" id="{6E117860-903A-641E-4307-7B4B415362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69443" y="4012954"/>
            <a:ext cx="1845527" cy="1845527"/>
          </a:xfrm>
          <a:prstGeom prst="rect">
            <a:avLst/>
          </a:prstGeom>
        </p:spPr>
      </p:pic>
    </p:spTree>
    <p:extLst>
      <p:ext uri="{BB962C8B-B14F-4D97-AF65-F5344CB8AC3E}">
        <p14:creationId xmlns:p14="http://schemas.microsoft.com/office/powerpoint/2010/main" val="593618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207A-629C-8B53-1F89-33B5C4F45C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0BDEAA-AA25-7536-EE4A-67A1813FC8F2}"/>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7EF9C798-F2B7-4508-4F14-00538E05C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3" name="Picture 2" descr="A logo with a green cross&#10;&#10;Description automatically generated">
            <a:extLst>
              <a:ext uri="{FF2B5EF4-FFF2-40B4-BE49-F238E27FC236}">
                <a16:creationId xmlns:a16="http://schemas.microsoft.com/office/drawing/2014/main" id="{95CB9A05-5A2D-B544-BAFD-3A3D65747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pic>
        <p:nvPicPr>
          <p:cNvPr id="2" name="Picture 1" descr="A cartoon of a sheep wearing a white shirt&#10;&#10;Description automatically generated">
            <a:extLst>
              <a:ext uri="{FF2B5EF4-FFF2-40B4-BE49-F238E27FC236}">
                <a16:creationId xmlns:a16="http://schemas.microsoft.com/office/drawing/2014/main" id="{79B26EDF-0C4D-96A3-A63E-21A71F48E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417" y="866318"/>
            <a:ext cx="3308604" cy="4826767"/>
          </a:xfrm>
          <a:prstGeom prst="rect">
            <a:avLst/>
          </a:prstGeom>
        </p:spPr>
      </p:pic>
      <p:pic>
        <p:nvPicPr>
          <p:cNvPr id="5" name="Picture 4">
            <a:extLst>
              <a:ext uri="{FF2B5EF4-FFF2-40B4-BE49-F238E27FC236}">
                <a16:creationId xmlns:a16="http://schemas.microsoft.com/office/drawing/2014/main" id="{CE5D8072-F1EE-64BA-3F91-0F7E8EE52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287" y="2468292"/>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C471F2-B941-0BEA-1EBE-0E5962BB475C}"/>
              </a:ext>
            </a:extLst>
          </p:cNvPr>
          <p:cNvSpPr txBox="1"/>
          <p:nvPr/>
        </p:nvSpPr>
        <p:spPr>
          <a:xfrm>
            <a:off x="6396425" y="709766"/>
            <a:ext cx="4283908" cy="5139869"/>
          </a:xfrm>
          <a:prstGeom prst="rect">
            <a:avLst/>
          </a:prstGeom>
          <a:noFill/>
        </p:spPr>
        <p:txBody>
          <a:bodyPr wrap="square" rtlCol="0">
            <a:spAutoFit/>
          </a:bodyPr>
          <a:lstStyle/>
          <a:p>
            <a:pPr algn="ctr"/>
            <a:r>
              <a:rPr lang="en-GB" sz="4800" i="1" dirty="0">
                <a:latin typeface="Century Gothic" panose="020B0502020202020204" pitchFamily="34" charset="0"/>
              </a:rPr>
              <a:t>Catholic Social Teaching Link</a:t>
            </a:r>
          </a:p>
          <a:p>
            <a:pPr algn="ctr"/>
            <a:r>
              <a:rPr lang="en-GB" sz="4800" b="1" dirty="0">
                <a:latin typeface="Century Gothic" panose="020B0502020202020204" pitchFamily="34" charset="0"/>
              </a:rPr>
              <a:t>Everyone should have a say</a:t>
            </a:r>
          </a:p>
          <a:p>
            <a:pPr algn="ctr"/>
            <a:r>
              <a:rPr lang="en-GB" sz="4000" b="1" dirty="0">
                <a:latin typeface="Century Gothic" panose="020B0502020202020204" pitchFamily="34" charset="0"/>
              </a:rPr>
              <a:t>(Subsidiarity)</a:t>
            </a:r>
            <a:endParaRPr lang="en-GB" sz="1400" b="1" dirty="0">
              <a:latin typeface="Century Gothic" panose="020B0502020202020204" pitchFamily="34" charset="0"/>
            </a:endParaRPr>
          </a:p>
        </p:txBody>
      </p:sp>
    </p:spTree>
    <p:extLst>
      <p:ext uri="{BB962C8B-B14F-4D97-AF65-F5344CB8AC3E}">
        <p14:creationId xmlns:p14="http://schemas.microsoft.com/office/powerpoint/2010/main" val="4052726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869D4-529F-0A7E-8DF1-D62EF905BB2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0D63B42-05C8-AEA0-0355-FE2EC30B457C}"/>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A25F9A27-C69D-7358-411F-DD2F56D20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C94CBE39-A2FA-8652-E13B-E4E24400C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green cross&#10;&#10;Description automatically generated">
            <a:extLst>
              <a:ext uri="{FF2B5EF4-FFF2-40B4-BE49-F238E27FC236}">
                <a16:creationId xmlns:a16="http://schemas.microsoft.com/office/drawing/2014/main" id="{A4709FCD-C9BD-6BB7-8294-15EE5E27A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2" name="TextBox 1">
            <a:extLst>
              <a:ext uri="{FF2B5EF4-FFF2-40B4-BE49-F238E27FC236}">
                <a16:creationId xmlns:a16="http://schemas.microsoft.com/office/drawing/2014/main" id="{FCE13FBB-DACE-3B91-9E19-F56C39631E30}"/>
              </a:ext>
            </a:extLst>
          </p:cNvPr>
          <p:cNvSpPr txBox="1"/>
          <p:nvPr/>
        </p:nvSpPr>
        <p:spPr>
          <a:xfrm>
            <a:off x="919168" y="1449060"/>
            <a:ext cx="9925615" cy="3631763"/>
          </a:xfrm>
          <a:prstGeom prst="rect">
            <a:avLst/>
          </a:prstGeom>
          <a:noFill/>
        </p:spPr>
        <p:txBody>
          <a:bodyPr wrap="square" rtlCol="0">
            <a:spAutoFit/>
          </a:bodyPr>
          <a:lstStyle/>
          <a:p>
            <a:pPr algn="ctr"/>
            <a:r>
              <a:rPr lang="en-GB" sz="11500" b="1" dirty="0">
                <a:latin typeface="Century Gothic" panose="020B0502020202020204" pitchFamily="34" charset="0"/>
              </a:rPr>
              <a:t>Cancel debt, choose </a:t>
            </a:r>
            <a:r>
              <a:rPr lang="en-GB" sz="11500" b="1" dirty="0">
                <a:solidFill>
                  <a:srgbClr val="417FCA"/>
                </a:solidFill>
                <a:latin typeface="Century Gothic" panose="020B0502020202020204" pitchFamily="34" charset="0"/>
              </a:rPr>
              <a:t>H</a:t>
            </a:r>
            <a:r>
              <a:rPr lang="en-GB" sz="11500" b="1" dirty="0">
                <a:solidFill>
                  <a:srgbClr val="FF0000"/>
                </a:solidFill>
                <a:latin typeface="Century Gothic" panose="020B0502020202020204" pitchFamily="34" charset="0"/>
              </a:rPr>
              <a:t>O</a:t>
            </a:r>
            <a:r>
              <a:rPr lang="en-GB" sz="11500" b="1" dirty="0">
                <a:solidFill>
                  <a:srgbClr val="FFC000"/>
                </a:solidFill>
                <a:latin typeface="Century Gothic" panose="020B0502020202020204" pitchFamily="34" charset="0"/>
              </a:rPr>
              <a:t>P</a:t>
            </a:r>
            <a:r>
              <a:rPr lang="en-GB" sz="11500" b="1" dirty="0">
                <a:solidFill>
                  <a:srgbClr val="92D050"/>
                </a:solidFill>
                <a:latin typeface="Century Gothic" panose="020B0502020202020204" pitchFamily="34" charset="0"/>
              </a:rPr>
              <a:t>E</a:t>
            </a:r>
            <a:endParaRPr lang="en-GB" sz="40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3568965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E68D-F106-E050-0BB4-736C30C5E9E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CDBADB2-5EB7-138E-18A6-13F5F23D806B}"/>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F4FAC1AD-9E1F-4F0B-48BC-841968782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2" name="Picture 1" descr="A logo with a green cross&#10;&#10;Description automatically generated">
            <a:extLst>
              <a:ext uri="{FF2B5EF4-FFF2-40B4-BE49-F238E27FC236}">
                <a16:creationId xmlns:a16="http://schemas.microsoft.com/office/drawing/2014/main" id="{3CC8973F-3730-49CE-0060-C2B4489E3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76" y="5371307"/>
            <a:ext cx="2682240" cy="1103903"/>
          </a:xfrm>
          <a:prstGeom prst="rect">
            <a:avLst/>
          </a:prstGeom>
        </p:spPr>
      </p:pic>
      <p:sp>
        <p:nvSpPr>
          <p:cNvPr id="10" name="Rectangle 9">
            <a:extLst>
              <a:ext uri="{FF2B5EF4-FFF2-40B4-BE49-F238E27FC236}">
                <a16:creationId xmlns:a16="http://schemas.microsoft.com/office/drawing/2014/main" id="{31FD704E-5D55-ED45-2908-8E8E8CB89BD6}"/>
              </a:ext>
            </a:extLst>
          </p:cNvPr>
          <p:cNvSpPr/>
          <p:nvPr/>
        </p:nvSpPr>
        <p:spPr>
          <a:xfrm>
            <a:off x="314325" y="338328"/>
            <a:ext cx="3599307" cy="61368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andle on a silver candle holder&#10;&#10;Description automatically generated">
            <a:extLst>
              <a:ext uri="{FF2B5EF4-FFF2-40B4-BE49-F238E27FC236}">
                <a16:creationId xmlns:a16="http://schemas.microsoft.com/office/drawing/2014/main" id="{371243E4-CC45-34E5-7348-F404521AE338}"/>
              </a:ext>
            </a:extLst>
          </p:cNvPr>
          <p:cNvPicPr>
            <a:picLocks noChangeAspect="1"/>
          </p:cNvPicPr>
          <p:nvPr/>
        </p:nvPicPr>
        <p:blipFill>
          <a:blip r:embed="rId5">
            <a:extLst>
              <a:ext uri="{28A0092B-C50C-407E-A947-70E740481C1C}">
                <a14:useLocalDpi xmlns:a14="http://schemas.microsoft.com/office/drawing/2010/main" val="0"/>
              </a:ext>
            </a:extLst>
          </a:blip>
          <a:srcRect l="-862" r="26906" b="-861"/>
          <a:stretch/>
        </p:blipFill>
        <p:spPr>
          <a:xfrm>
            <a:off x="3820001" y="338328"/>
            <a:ext cx="8057674" cy="6222680"/>
          </a:xfrm>
          <a:prstGeom prst="rect">
            <a:avLst/>
          </a:prstGeom>
        </p:spPr>
      </p:pic>
      <p:sp>
        <p:nvSpPr>
          <p:cNvPr id="9" name="TextBox 8">
            <a:extLst>
              <a:ext uri="{FF2B5EF4-FFF2-40B4-BE49-F238E27FC236}">
                <a16:creationId xmlns:a16="http://schemas.microsoft.com/office/drawing/2014/main" id="{283E60BB-3295-E37B-0508-B39955BB91E7}"/>
              </a:ext>
            </a:extLst>
          </p:cNvPr>
          <p:cNvSpPr txBox="1"/>
          <p:nvPr/>
        </p:nvSpPr>
        <p:spPr>
          <a:xfrm>
            <a:off x="169533" y="1830048"/>
            <a:ext cx="9024628" cy="1446550"/>
          </a:xfrm>
          <a:prstGeom prst="rect">
            <a:avLst/>
          </a:prstGeom>
          <a:noFill/>
        </p:spPr>
        <p:txBody>
          <a:bodyPr wrap="square" rtlCol="0">
            <a:spAutoFit/>
          </a:bodyPr>
          <a:lstStyle/>
          <a:p>
            <a:pPr algn="ctr"/>
            <a:r>
              <a:rPr lang="en-GB" sz="8800" b="1" dirty="0">
                <a:latin typeface="Century Gothic" panose="020B0502020202020204" pitchFamily="34" charset="0"/>
              </a:rPr>
              <a:t>Let us pray</a:t>
            </a:r>
          </a:p>
        </p:txBody>
      </p:sp>
      <p:pic>
        <p:nvPicPr>
          <p:cNvPr id="12" name="Picture 11">
            <a:extLst>
              <a:ext uri="{FF2B5EF4-FFF2-40B4-BE49-F238E27FC236}">
                <a16:creationId xmlns:a16="http://schemas.microsoft.com/office/drawing/2014/main" id="{EF4FD0FC-1F49-DCC7-F0A5-D609E274CD29}"/>
              </a:ext>
            </a:extLst>
          </p:cNvPr>
          <p:cNvPicPr>
            <a:picLocks noChangeAspect="1"/>
          </p:cNvPicPr>
          <p:nvPr/>
        </p:nvPicPr>
        <p:blipFill>
          <a:blip r:embed="rId6"/>
          <a:stretch>
            <a:fillRect/>
          </a:stretch>
        </p:blipFill>
        <p:spPr>
          <a:xfrm>
            <a:off x="314324" y="4890670"/>
            <a:ext cx="3647957" cy="1629002"/>
          </a:xfrm>
          <a:prstGeom prst="rect">
            <a:avLst/>
          </a:prstGeom>
        </p:spPr>
      </p:pic>
      <p:pic>
        <p:nvPicPr>
          <p:cNvPr id="14" name="Picture 13">
            <a:extLst>
              <a:ext uri="{FF2B5EF4-FFF2-40B4-BE49-F238E27FC236}">
                <a16:creationId xmlns:a16="http://schemas.microsoft.com/office/drawing/2014/main" id="{E5C2B5E4-91C6-D6AB-CF12-53531A06BE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5419" y="445418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8F02C7C6-80B2-2CCA-437C-D59B5052A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32" y="5603363"/>
            <a:ext cx="2112346" cy="869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99F02A4-52D1-CEBD-07C1-BBD8F20B95A1}"/>
              </a:ext>
            </a:extLst>
          </p:cNvPr>
          <p:cNvPicPr>
            <a:picLocks noChangeAspect="1"/>
          </p:cNvPicPr>
          <p:nvPr/>
        </p:nvPicPr>
        <p:blipFill>
          <a:blip r:embed="rId9"/>
          <a:stretch>
            <a:fillRect/>
          </a:stretch>
        </p:blipFill>
        <p:spPr>
          <a:xfrm>
            <a:off x="8535666" y="2581138"/>
            <a:ext cx="914528" cy="1000265"/>
          </a:xfrm>
          <a:prstGeom prst="rect">
            <a:avLst/>
          </a:prstGeom>
        </p:spPr>
      </p:pic>
      <p:pic>
        <p:nvPicPr>
          <p:cNvPr id="11" name="Picture 6" descr="Clipart Of Fire, Fires And Animated Fire - Flame Transparent PNG ...">
            <a:extLst>
              <a:ext uri="{FF2B5EF4-FFF2-40B4-BE49-F238E27FC236}">
                <a16:creationId xmlns:a16="http://schemas.microsoft.com/office/drawing/2014/main" id="{A433EE20-1A19-A0EA-08EE-40C9A58FF0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863490" y="2581138"/>
            <a:ext cx="495911" cy="1138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387248B-9FC7-7B1B-AE07-9466DEA460E9}"/>
              </a:ext>
            </a:extLst>
          </p:cNvPr>
          <p:cNvPicPr>
            <a:picLocks noChangeAspect="1"/>
          </p:cNvPicPr>
          <p:nvPr/>
        </p:nvPicPr>
        <p:blipFill>
          <a:blip r:embed="rId11"/>
          <a:stretch>
            <a:fillRect/>
          </a:stretch>
        </p:blipFill>
        <p:spPr>
          <a:xfrm>
            <a:off x="9051117" y="3436575"/>
            <a:ext cx="120656" cy="184159"/>
          </a:xfrm>
          <a:prstGeom prst="rect">
            <a:avLst/>
          </a:prstGeom>
        </p:spPr>
      </p:pic>
      <p:pic>
        <p:nvPicPr>
          <p:cNvPr id="15" name="Picture 14">
            <a:extLst>
              <a:ext uri="{FF2B5EF4-FFF2-40B4-BE49-F238E27FC236}">
                <a16:creationId xmlns:a16="http://schemas.microsoft.com/office/drawing/2014/main" id="{FECAB0AB-A5CD-A8CE-5C8B-81DC24FF66BA}"/>
              </a:ext>
            </a:extLst>
          </p:cNvPr>
          <p:cNvPicPr>
            <a:picLocks noChangeAspect="1"/>
          </p:cNvPicPr>
          <p:nvPr/>
        </p:nvPicPr>
        <p:blipFill>
          <a:blip r:embed="rId11"/>
          <a:stretch>
            <a:fillRect/>
          </a:stretch>
        </p:blipFill>
        <p:spPr>
          <a:xfrm>
            <a:off x="956327" y="761427"/>
            <a:ext cx="120656" cy="184159"/>
          </a:xfrm>
          <a:prstGeom prst="rect">
            <a:avLst/>
          </a:prstGeom>
        </p:spPr>
      </p:pic>
    </p:spTree>
    <p:extLst>
      <p:ext uri="{BB962C8B-B14F-4D97-AF65-F5344CB8AC3E}">
        <p14:creationId xmlns:p14="http://schemas.microsoft.com/office/powerpoint/2010/main" val="3076969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267F-36A5-AF50-53E1-6DD817A83D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FCB1D76-F6F3-6477-B36B-EDEBDC2AE40C}"/>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297376A9-2C39-AA24-FCC2-A3280F456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04D339C4-3EE7-08BC-34EC-5954E34EE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ndle on a silver candle holder&#10;&#10;Description automatically generated">
            <a:extLst>
              <a:ext uri="{FF2B5EF4-FFF2-40B4-BE49-F238E27FC236}">
                <a16:creationId xmlns:a16="http://schemas.microsoft.com/office/drawing/2014/main" id="{D51E014A-4337-94ED-4E97-90D00FE9A3D7}"/>
              </a:ext>
            </a:extLst>
          </p:cNvPr>
          <p:cNvPicPr>
            <a:picLocks noChangeAspect="1"/>
          </p:cNvPicPr>
          <p:nvPr/>
        </p:nvPicPr>
        <p:blipFill>
          <a:blip r:embed="rId5">
            <a:extLst>
              <a:ext uri="{28A0092B-C50C-407E-A947-70E740481C1C}">
                <a14:useLocalDpi xmlns:a14="http://schemas.microsoft.com/office/drawing/2010/main" val="0"/>
              </a:ext>
            </a:extLst>
          </a:blip>
          <a:srcRect l="34320" r="24328"/>
          <a:stretch/>
        </p:blipFill>
        <p:spPr>
          <a:xfrm>
            <a:off x="7333488" y="338328"/>
            <a:ext cx="4544188" cy="6181344"/>
          </a:xfrm>
          <a:prstGeom prst="rect">
            <a:avLst/>
          </a:prstGeom>
        </p:spPr>
      </p:pic>
      <p:pic>
        <p:nvPicPr>
          <p:cNvPr id="8" name="Picture 7" descr="A logo with a green cross&#10;&#10;Description automatically generated">
            <a:extLst>
              <a:ext uri="{FF2B5EF4-FFF2-40B4-BE49-F238E27FC236}">
                <a16:creationId xmlns:a16="http://schemas.microsoft.com/office/drawing/2014/main" id="{C53B8138-BB59-E925-CAC6-75CEDCDE8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4" name="TextBox 3">
            <a:extLst>
              <a:ext uri="{FF2B5EF4-FFF2-40B4-BE49-F238E27FC236}">
                <a16:creationId xmlns:a16="http://schemas.microsoft.com/office/drawing/2014/main" id="{49B0AFFD-C928-D0F5-6FC9-B859B9D75912}"/>
              </a:ext>
            </a:extLst>
          </p:cNvPr>
          <p:cNvSpPr txBox="1"/>
          <p:nvPr/>
        </p:nvSpPr>
        <p:spPr>
          <a:xfrm>
            <a:off x="450795" y="661463"/>
            <a:ext cx="10384845" cy="5066130"/>
          </a:xfrm>
          <a:prstGeom prst="rect">
            <a:avLst/>
          </a:prstGeom>
          <a:noFill/>
        </p:spPr>
        <p:txBody>
          <a:bodyPr wrap="square">
            <a:spAutoFit/>
          </a:bodyPr>
          <a:lstStyle/>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God, our loving Father,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In this Jubilee year,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you remind us of our call to love creation.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Help us to work together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to replant, repair, and renew.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b="1" kern="100" dirty="0">
                <a:effectLst/>
                <a:latin typeface="Century Gothic" panose="020B0502020202020204" pitchFamily="34" charset="0"/>
                <a:ea typeface="Aptos" panose="020B0004020202020204" pitchFamily="34" charset="0"/>
                <a:cs typeface="Times New Roman" panose="02020603050405020304" pitchFamily="18" charset="0"/>
              </a:rPr>
              <a:t>Guide us on our journey as pilgrims of hope.</a:t>
            </a: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326615C-4C42-7DC0-0BB1-CD6E8B8EA18F}"/>
              </a:ext>
            </a:extLst>
          </p:cNvPr>
          <p:cNvPicPr>
            <a:picLocks noChangeAspect="1"/>
          </p:cNvPicPr>
          <p:nvPr/>
        </p:nvPicPr>
        <p:blipFill>
          <a:blip r:embed="rId7"/>
          <a:stretch>
            <a:fillRect/>
          </a:stretch>
        </p:blipFill>
        <p:spPr>
          <a:xfrm>
            <a:off x="314325" y="4890670"/>
            <a:ext cx="2794636" cy="1629002"/>
          </a:xfrm>
          <a:prstGeom prst="rect">
            <a:avLst/>
          </a:prstGeom>
        </p:spPr>
      </p:pic>
      <p:pic>
        <p:nvPicPr>
          <p:cNvPr id="12" name="Picture 11">
            <a:extLst>
              <a:ext uri="{FF2B5EF4-FFF2-40B4-BE49-F238E27FC236}">
                <a16:creationId xmlns:a16="http://schemas.microsoft.com/office/drawing/2014/main" id="{662A7887-9F40-6974-49AF-58E6F523D3B2}"/>
              </a:ext>
            </a:extLst>
          </p:cNvPr>
          <p:cNvPicPr>
            <a:picLocks noChangeAspect="1"/>
          </p:cNvPicPr>
          <p:nvPr/>
        </p:nvPicPr>
        <p:blipFill>
          <a:blip r:embed="rId7"/>
          <a:stretch>
            <a:fillRect/>
          </a:stretch>
        </p:blipFill>
        <p:spPr>
          <a:xfrm>
            <a:off x="3108961" y="4890670"/>
            <a:ext cx="3647957" cy="1629002"/>
          </a:xfrm>
          <a:prstGeom prst="rect">
            <a:avLst/>
          </a:prstGeom>
        </p:spPr>
      </p:pic>
      <p:pic>
        <p:nvPicPr>
          <p:cNvPr id="13" name="Picture 12">
            <a:extLst>
              <a:ext uri="{FF2B5EF4-FFF2-40B4-BE49-F238E27FC236}">
                <a16:creationId xmlns:a16="http://schemas.microsoft.com/office/drawing/2014/main" id="{3AFFCA28-0F25-80D7-5AE0-0412C8443053}"/>
              </a:ext>
            </a:extLst>
          </p:cNvPr>
          <p:cNvPicPr>
            <a:picLocks noChangeAspect="1"/>
          </p:cNvPicPr>
          <p:nvPr/>
        </p:nvPicPr>
        <p:blipFill>
          <a:blip r:embed="rId7"/>
          <a:stretch>
            <a:fillRect/>
          </a:stretch>
        </p:blipFill>
        <p:spPr>
          <a:xfrm>
            <a:off x="4272021" y="4890670"/>
            <a:ext cx="3647957" cy="1629002"/>
          </a:xfrm>
          <a:prstGeom prst="rect">
            <a:avLst/>
          </a:prstGeom>
        </p:spPr>
      </p:pic>
      <p:pic>
        <p:nvPicPr>
          <p:cNvPr id="14" name="Picture 13">
            <a:extLst>
              <a:ext uri="{FF2B5EF4-FFF2-40B4-BE49-F238E27FC236}">
                <a16:creationId xmlns:a16="http://schemas.microsoft.com/office/drawing/2014/main" id="{83B510DA-E95B-D34E-77B5-AD905AC7A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0553" y="445418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BA0BC327-D663-E580-A8C6-A4E7103F48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32" y="5603363"/>
            <a:ext cx="2112346" cy="8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81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E39D-F242-FDF6-0E1E-79B798DAD45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FEC8211-2209-8089-F0B2-ABCE7D1A6739}"/>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E3F447C5-85BE-F1E6-BC16-8F77B03EC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logo with a green cross&#10;&#10;Description automatically generated">
            <a:extLst>
              <a:ext uri="{FF2B5EF4-FFF2-40B4-BE49-F238E27FC236}">
                <a16:creationId xmlns:a16="http://schemas.microsoft.com/office/drawing/2014/main" id="{073F0849-7C5F-5775-5A78-2E46FE795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pic>
        <p:nvPicPr>
          <p:cNvPr id="8" name="Picture 7" descr="A candle on a silver candle holder&#10;&#10;Description automatically generated">
            <a:extLst>
              <a:ext uri="{FF2B5EF4-FFF2-40B4-BE49-F238E27FC236}">
                <a16:creationId xmlns:a16="http://schemas.microsoft.com/office/drawing/2014/main" id="{9EBA358A-E46B-0757-2878-FEF0C524DBCE}"/>
              </a:ext>
            </a:extLst>
          </p:cNvPr>
          <p:cNvPicPr>
            <a:picLocks noChangeAspect="1"/>
          </p:cNvPicPr>
          <p:nvPr/>
        </p:nvPicPr>
        <p:blipFill>
          <a:blip r:embed="rId5">
            <a:extLst>
              <a:ext uri="{28A0092B-C50C-407E-A947-70E740481C1C}">
                <a14:useLocalDpi xmlns:a14="http://schemas.microsoft.com/office/drawing/2010/main" val="0"/>
              </a:ext>
            </a:extLst>
          </a:blip>
          <a:srcRect l="34320" r="24328"/>
          <a:stretch/>
        </p:blipFill>
        <p:spPr>
          <a:xfrm>
            <a:off x="7333487" y="338328"/>
            <a:ext cx="4544188" cy="6181344"/>
          </a:xfrm>
          <a:prstGeom prst="rect">
            <a:avLst/>
          </a:prstGeom>
        </p:spPr>
      </p:pic>
      <p:pic>
        <p:nvPicPr>
          <p:cNvPr id="5" name="Picture 4">
            <a:extLst>
              <a:ext uri="{FF2B5EF4-FFF2-40B4-BE49-F238E27FC236}">
                <a16:creationId xmlns:a16="http://schemas.microsoft.com/office/drawing/2014/main" id="{6786DAA7-26E9-245E-2FFD-E557C14BC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8919" y="4470516"/>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ED686-FF9C-B6F4-A16C-AA81416256C4}"/>
              </a:ext>
            </a:extLst>
          </p:cNvPr>
          <p:cNvSpPr txBox="1"/>
          <p:nvPr/>
        </p:nvSpPr>
        <p:spPr>
          <a:xfrm>
            <a:off x="426721" y="346204"/>
            <a:ext cx="10847450" cy="4963282"/>
          </a:xfrm>
          <a:prstGeom prst="rect">
            <a:avLst/>
          </a:prstGeom>
          <a:noFill/>
        </p:spPr>
        <p:txBody>
          <a:bodyPr wrap="square">
            <a:spAutoFit/>
          </a:bodyPr>
          <a:lstStyle/>
          <a:p>
            <a:pPr>
              <a:lnSpc>
                <a:spcPct val="115000"/>
              </a:lnSpc>
              <a:spcAft>
                <a:spcPts val="800"/>
              </a:spcAft>
            </a:pPr>
            <a:r>
              <a:rPr lang="en-GB" sz="3200" kern="100" dirty="0">
                <a:latin typeface="Century Gothic" panose="020B0502020202020204" pitchFamily="34" charset="0"/>
                <a:cs typeface="Times New Roman" panose="02020603050405020304" pitchFamily="18" charset="0"/>
              </a:rPr>
              <a:t>Jesus, our light, </a:t>
            </a:r>
          </a:p>
          <a:p>
            <a:pPr>
              <a:lnSpc>
                <a:spcPct val="115000"/>
              </a:lnSpc>
              <a:spcAft>
                <a:spcPts val="800"/>
              </a:spcAft>
            </a:pPr>
            <a:r>
              <a:rPr lang="en-GB" sz="3200" kern="100" dirty="0">
                <a:latin typeface="Century Gothic" panose="020B0502020202020204" pitchFamily="34" charset="0"/>
                <a:cs typeface="Times New Roman" panose="02020603050405020304" pitchFamily="18" charset="0"/>
              </a:rPr>
              <a:t>In this Jubilee year, </a:t>
            </a:r>
          </a:p>
          <a:p>
            <a:pPr>
              <a:lnSpc>
                <a:spcPct val="115000"/>
              </a:lnSpc>
              <a:spcAft>
                <a:spcPts val="800"/>
              </a:spcAft>
            </a:pPr>
            <a:r>
              <a:rPr lang="en-GB" sz="3200" kern="100" dirty="0">
                <a:latin typeface="Century Gothic" panose="020B0502020202020204" pitchFamily="34" charset="0"/>
                <a:cs typeface="Times New Roman" panose="02020603050405020304" pitchFamily="18" charset="0"/>
              </a:rPr>
              <a:t>you remind us of our call to love our neighbours and to set free those who suffer. </a:t>
            </a:r>
          </a:p>
          <a:p>
            <a:pPr>
              <a:lnSpc>
                <a:spcPct val="115000"/>
              </a:lnSpc>
              <a:spcAft>
                <a:spcPts val="800"/>
              </a:spcAft>
            </a:pPr>
            <a:r>
              <a:rPr lang="en-GB" sz="3200" kern="100" dirty="0">
                <a:latin typeface="Century Gothic" panose="020B0502020202020204" pitchFamily="34" charset="0"/>
                <a:cs typeface="Times New Roman" panose="02020603050405020304" pitchFamily="18" charset="0"/>
              </a:rPr>
              <a:t>Help us to treat everyone with dignity;  </a:t>
            </a:r>
          </a:p>
          <a:p>
            <a:pPr>
              <a:lnSpc>
                <a:spcPct val="115000"/>
              </a:lnSpc>
              <a:spcAft>
                <a:spcPts val="800"/>
              </a:spcAft>
            </a:pPr>
            <a:r>
              <a:rPr lang="en-GB" sz="3200" kern="100" dirty="0">
                <a:latin typeface="Century Gothic" panose="020B0502020202020204" pitchFamily="34" charset="0"/>
                <a:cs typeface="Times New Roman" panose="02020603050405020304" pitchFamily="18" charset="0"/>
              </a:rPr>
              <a:t>to be fair, forgiving and kind. </a:t>
            </a:r>
          </a:p>
          <a:p>
            <a:pPr>
              <a:lnSpc>
                <a:spcPct val="115000"/>
              </a:lnSpc>
              <a:spcAft>
                <a:spcPts val="800"/>
              </a:spcAft>
            </a:pPr>
            <a:r>
              <a:rPr lang="en-GB" sz="3200" b="1" kern="100" dirty="0">
                <a:latin typeface="Century Gothic" panose="020B0502020202020204" pitchFamily="34" charset="0"/>
                <a:cs typeface="Times New Roman" panose="02020603050405020304" pitchFamily="18" charset="0"/>
              </a:rPr>
              <a:t>Guide us on our journey as pilgrims of hope. </a:t>
            </a:r>
          </a:p>
          <a:p>
            <a:pPr>
              <a:lnSpc>
                <a:spcPct val="115000"/>
              </a:lnSpc>
              <a:spcAft>
                <a:spcPts val="800"/>
              </a:spcAft>
            </a:pPr>
            <a:r>
              <a:rPr lang="en-GB" sz="18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1966B08-4F48-6507-2BC1-79A8B3ED8D1B}"/>
              </a:ext>
            </a:extLst>
          </p:cNvPr>
          <p:cNvPicPr>
            <a:picLocks noChangeAspect="1"/>
          </p:cNvPicPr>
          <p:nvPr/>
        </p:nvPicPr>
        <p:blipFill>
          <a:blip r:embed="rId7"/>
          <a:stretch>
            <a:fillRect/>
          </a:stretch>
        </p:blipFill>
        <p:spPr>
          <a:xfrm>
            <a:off x="314325" y="4906422"/>
            <a:ext cx="2794636" cy="1613250"/>
          </a:xfrm>
          <a:prstGeom prst="rect">
            <a:avLst/>
          </a:prstGeom>
        </p:spPr>
      </p:pic>
      <p:pic>
        <p:nvPicPr>
          <p:cNvPr id="10" name="Picture 9">
            <a:extLst>
              <a:ext uri="{FF2B5EF4-FFF2-40B4-BE49-F238E27FC236}">
                <a16:creationId xmlns:a16="http://schemas.microsoft.com/office/drawing/2014/main" id="{41042942-2473-5974-BA37-917C8473CE78}"/>
              </a:ext>
            </a:extLst>
          </p:cNvPr>
          <p:cNvPicPr>
            <a:picLocks noChangeAspect="1"/>
          </p:cNvPicPr>
          <p:nvPr/>
        </p:nvPicPr>
        <p:blipFill>
          <a:blip r:embed="rId7"/>
          <a:stretch>
            <a:fillRect/>
          </a:stretch>
        </p:blipFill>
        <p:spPr>
          <a:xfrm>
            <a:off x="3108961" y="4898546"/>
            <a:ext cx="2794636" cy="1613250"/>
          </a:xfrm>
          <a:prstGeom prst="rect">
            <a:avLst/>
          </a:prstGeom>
        </p:spPr>
      </p:pic>
      <p:pic>
        <p:nvPicPr>
          <p:cNvPr id="11" name="Picture 10">
            <a:extLst>
              <a:ext uri="{FF2B5EF4-FFF2-40B4-BE49-F238E27FC236}">
                <a16:creationId xmlns:a16="http://schemas.microsoft.com/office/drawing/2014/main" id="{0CA33199-CDAC-320F-F137-C819846FECBF}"/>
              </a:ext>
            </a:extLst>
          </p:cNvPr>
          <p:cNvPicPr>
            <a:picLocks noChangeAspect="1"/>
          </p:cNvPicPr>
          <p:nvPr/>
        </p:nvPicPr>
        <p:blipFill>
          <a:blip r:embed="rId7"/>
          <a:stretch>
            <a:fillRect/>
          </a:stretch>
        </p:blipFill>
        <p:spPr>
          <a:xfrm>
            <a:off x="4538851" y="4906422"/>
            <a:ext cx="2794636" cy="1613250"/>
          </a:xfrm>
          <a:prstGeom prst="rect">
            <a:avLst/>
          </a:prstGeom>
        </p:spPr>
      </p:pic>
      <p:pic>
        <p:nvPicPr>
          <p:cNvPr id="13" name="Picture 6">
            <a:extLst>
              <a:ext uri="{FF2B5EF4-FFF2-40B4-BE49-F238E27FC236}">
                <a16:creationId xmlns:a16="http://schemas.microsoft.com/office/drawing/2014/main" id="{28DB3FBC-B430-7B88-16C9-4D5A5E073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32" y="5603363"/>
            <a:ext cx="2112346" cy="8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8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9AE4-72AD-E664-8872-8AB45E3902A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BFA1BAE-BB50-9E31-259A-2A55EE13F482}"/>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446071AD-2EB7-D25E-C10C-834EA54B3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8" name="Picture 7" descr="A candle on a silver candle holder&#10;&#10;Description automatically generated">
            <a:extLst>
              <a:ext uri="{FF2B5EF4-FFF2-40B4-BE49-F238E27FC236}">
                <a16:creationId xmlns:a16="http://schemas.microsoft.com/office/drawing/2014/main" id="{7BAB33A5-A123-6F22-91B0-139D78A71E86}"/>
              </a:ext>
            </a:extLst>
          </p:cNvPr>
          <p:cNvPicPr>
            <a:picLocks noChangeAspect="1"/>
          </p:cNvPicPr>
          <p:nvPr/>
        </p:nvPicPr>
        <p:blipFill>
          <a:blip r:embed="rId4">
            <a:extLst>
              <a:ext uri="{28A0092B-C50C-407E-A947-70E740481C1C}">
                <a14:useLocalDpi xmlns:a14="http://schemas.microsoft.com/office/drawing/2010/main" val="0"/>
              </a:ext>
            </a:extLst>
          </a:blip>
          <a:srcRect l="34320" r="24328"/>
          <a:stretch/>
        </p:blipFill>
        <p:spPr>
          <a:xfrm>
            <a:off x="7333488" y="338328"/>
            <a:ext cx="4544188" cy="6181344"/>
          </a:xfrm>
          <a:prstGeom prst="rect">
            <a:avLst/>
          </a:prstGeom>
        </p:spPr>
      </p:pic>
      <p:pic>
        <p:nvPicPr>
          <p:cNvPr id="3" name="Picture 2" descr="A logo with a green cross&#10;&#10;Description automatically generated">
            <a:extLst>
              <a:ext uri="{FF2B5EF4-FFF2-40B4-BE49-F238E27FC236}">
                <a16:creationId xmlns:a16="http://schemas.microsoft.com/office/drawing/2014/main" id="{CC38167C-A27A-FF66-E8AB-630F0B46E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4" name="TextBox 3">
            <a:extLst>
              <a:ext uri="{FF2B5EF4-FFF2-40B4-BE49-F238E27FC236}">
                <a16:creationId xmlns:a16="http://schemas.microsoft.com/office/drawing/2014/main" id="{91A68BF6-C51D-7274-FB86-25336B175D26}"/>
              </a:ext>
            </a:extLst>
          </p:cNvPr>
          <p:cNvSpPr txBox="1"/>
          <p:nvPr/>
        </p:nvSpPr>
        <p:spPr>
          <a:xfrm>
            <a:off x="832104" y="223839"/>
            <a:ext cx="10527791" cy="4417941"/>
          </a:xfrm>
          <a:prstGeom prst="rect">
            <a:avLst/>
          </a:prstGeom>
          <a:noFill/>
        </p:spPr>
        <p:txBody>
          <a:bodyPr wrap="square">
            <a:spAutoFit/>
          </a:bodyPr>
          <a:lstStyle/>
          <a:p>
            <a:pPr>
              <a:lnSpc>
                <a:spcPct val="115000"/>
              </a:lnSpc>
              <a:spcAft>
                <a:spcPts val="800"/>
              </a:spcAft>
            </a:pP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Holy Spirit, our inspiration,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In this Jubilee year, you remind us of our                       call to grow in faith and love.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Help us to hear you in scripture, to see Jesus in others,  and to be united as God’s global family.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200" b="1" kern="100" dirty="0">
                <a:effectLst/>
                <a:latin typeface="Century Gothic" panose="020B0502020202020204" pitchFamily="34" charset="0"/>
                <a:ea typeface="Aptos" panose="020B0004020202020204" pitchFamily="34" charset="0"/>
                <a:cs typeface="Times New Roman" panose="02020603050405020304" pitchFamily="18" charset="0"/>
              </a:rPr>
              <a:t>Guide us on our journey</a:t>
            </a: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 </a:t>
            </a:r>
            <a:r>
              <a:rPr lang="en-GB" sz="3200" b="1" kern="100" dirty="0">
                <a:effectLst/>
                <a:latin typeface="Century Gothic" panose="020B0502020202020204" pitchFamily="34" charset="0"/>
                <a:ea typeface="Aptos" panose="020B0004020202020204" pitchFamily="34" charset="0"/>
                <a:cs typeface="Times New Roman" panose="02020603050405020304" pitchFamily="18" charset="0"/>
              </a:rPr>
              <a:t>as pilgrims of hope.</a:t>
            </a: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 </a:t>
            </a:r>
            <a:r>
              <a:rPr lang="en-GB" sz="3200" b="1" kern="100" dirty="0">
                <a:effectLst/>
                <a:latin typeface="Century Gothic" panose="020B0502020202020204" pitchFamily="34" charset="0"/>
                <a:ea typeface="Aptos" panose="020B0004020202020204" pitchFamily="34" charset="0"/>
                <a:cs typeface="Times New Roman" panose="02020603050405020304" pitchFamily="18" charset="0"/>
              </a:rPr>
              <a:t>Amen</a:t>
            </a:r>
            <a:r>
              <a:rPr lang="en-GB" sz="32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GB" sz="32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AB9A209-FEBE-348B-B16F-472C30CF90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0029" y="4470514"/>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40A347-5617-316E-86B6-AEA785E9E409}"/>
              </a:ext>
            </a:extLst>
          </p:cNvPr>
          <p:cNvPicPr>
            <a:picLocks noChangeAspect="1"/>
          </p:cNvPicPr>
          <p:nvPr/>
        </p:nvPicPr>
        <p:blipFill>
          <a:blip r:embed="rId7"/>
          <a:stretch>
            <a:fillRect/>
          </a:stretch>
        </p:blipFill>
        <p:spPr>
          <a:xfrm>
            <a:off x="314325" y="4890670"/>
            <a:ext cx="2794636" cy="1629002"/>
          </a:xfrm>
          <a:prstGeom prst="rect">
            <a:avLst/>
          </a:prstGeom>
        </p:spPr>
      </p:pic>
      <p:pic>
        <p:nvPicPr>
          <p:cNvPr id="10" name="Picture 9">
            <a:extLst>
              <a:ext uri="{FF2B5EF4-FFF2-40B4-BE49-F238E27FC236}">
                <a16:creationId xmlns:a16="http://schemas.microsoft.com/office/drawing/2014/main" id="{4D6E3532-E038-207A-62AB-1F1368250B53}"/>
              </a:ext>
            </a:extLst>
          </p:cNvPr>
          <p:cNvPicPr>
            <a:picLocks noChangeAspect="1"/>
          </p:cNvPicPr>
          <p:nvPr/>
        </p:nvPicPr>
        <p:blipFill>
          <a:blip r:embed="rId7"/>
          <a:stretch>
            <a:fillRect/>
          </a:stretch>
        </p:blipFill>
        <p:spPr>
          <a:xfrm>
            <a:off x="3108961" y="4890670"/>
            <a:ext cx="2794636" cy="1629002"/>
          </a:xfrm>
          <a:prstGeom prst="rect">
            <a:avLst/>
          </a:prstGeom>
        </p:spPr>
      </p:pic>
      <p:pic>
        <p:nvPicPr>
          <p:cNvPr id="11" name="Picture 10">
            <a:extLst>
              <a:ext uri="{FF2B5EF4-FFF2-40B4-BE49-F238E27FC236}">
                <a16:creationId xmlns:a16="http://schemas.microsoft.com/office/drawing/2014/main" id="{0433D5F2-2127-6620-BFFD-F5A8DDF414BF}"/>
              </a:ext>
            </a:extLst>
          </p:cNvPr>
          <p:cNvPicPr>
            <a:picLocks noChangeAspect="1"/>
          </p:cNvPicPr>
          <p:nvPr/>
        </p:nvPicPr>
        <p:blipFill>
          <a:blip r:embed="rId7"/>
          <a:stretch>
            <a:fillRect/>
          </a:stretch>
        </p:blipFill>
        <p:spPr>
          <a:xfrm>
            <a:off x="4538852" y="4890670"/>
            <a:ext cx="2794636" cy="1629002"/>
          </a:xfrm>
          <a:prstGeom prst="rect">
            <a:avLst/>
          </a:prstGeom>
        </p:spPr>
      </p:pic>
      <p:pic>
        <p:nvPicPr>
          <p:cNvPr id="13" name="Picture 6">
            <a:extLst>
              <a:ext uri="{FF2B5EF4-FFF2-40B4-BE49-F238E27FC236}">
                <a16:creationId xmlns:a16="http://schemas.microsoft.com/office/drawing/2014/main" id="{7C177DC7-553D-38B0-05A2-B58E5222B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32" y="5603363"/>
            <a:ext cx="2112346" cy="86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00CE-7FD1-6C8B-0629-C0778221DD7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EF0A306-5A9F-0318-98A8-655B442AFFF8}"/>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51FE1617-4D2A-A4E1-C5A0-9179F1289643}"/>
              </a:ext>
            </a:extLst>
          </p:cNvPr>
          <p:cNvSpPr/>
          <p:nvPr/>
        </p:nvSpPr>
        <p:spPr>
          <a:xfrm>
            <a:off x="314325" y="338328"/>
            <a:ext cx="11563350" cy="618134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screen with colorful squares&#10;&#10;Description automatically generated">
            <a:extLst>
              <a:ext uri="{FF2B5EF4-FFF2-40B4-BE49-F238E27FC236}">
                <a16:creationId xmlns:a16="http://schemas.microsoft.com/office/drawing/2014/main" id="{08E6A248-2BB2-DC9A-590B-68B350D04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8" name="Picture 7" descr="A group of books with a red and green flag behind them&#10;&#10;Description automatically generated">
            <a:extLst>
              <a:ext uri="{FF2B5EF4-FFF2-40B4-BE49-F238E27FC236}">
                <a16:creationId xmlns:a16="http://schemas.microsoft.com/office/drawing/2014/main" id="{FC5EF49B-787E-D8BC-F97F-F1F4893DA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762" y="709259"/>
            <a:ext cx="9670184" cy="5439478"/>
          </a:xfrm>
          <a:prstGeom prst="rect">
            <a:avLst/>
          </a:prstGeom>
        </p:spPr>
      </p:pic>
      <p:pic>
        <p:nvPicPr>
          <p:cNvPr id="5" name="Picture 4">
            <a:extLst>
              <a:ext uri="{FF2B5EF4-FFF2-40B4-BE49-F238E27FC236}">
                <a16:creationId xmlns:a16="http://schemas.microsoft.com/office/drawing/2014/main" id="{6DD0478B-4A2A-5C59-4A80-D395CC5E5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green cross&#10;&#10;Description automatically generated">
            <a:extLst>
              <a:ext uri="{FF2B5EF4-FFF2-40B4-BE49-F238E27FC236}">
                <a16:creationId xmlns:a16="http://schemas.microsoft.com/office/drawing/2014/main" id="{68D57568-3677-2E6F-297D-D7E02DC5E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spTree>
    <p:extLst>
      <p:ext uri="{BB962C8B-B14F-4D97-AF65-F5344CB8AC3E}">
        <p14:creationId xmlns:p14="http://schemas.microsoft.com/office/powerpoint/2010/main" val="141956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5DC5-9EB2-9FF3-A20C-1AE4D51093F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30C03EA-1052-B4BF-2C36-2B472E4A2E2A}"/>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EE6D2B9F-5292-C20D-4FF3-8CF37F740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A769A30A-F403-A6DF-D9C4-59893A17B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84" y="1790867"/>
            <a:ext cx="3875481" cy="5482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green cross&#10;&#10;Description automatically generated">
            <a:extLst>
              <a:ext uri="{FF2B5EF4-FFF2-40B4-BE49-F238E27FC236}">
                <a16:creationId xmlns:a16="http://schemas.microsoft.com/office/drawing/2014/main" id="{1D9E88EB-3A66-D7EB-DF34-D15B7E8EB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051" y="3423880"/>
            <a:ext cx="5384366" cy="2215990"/>
          </a:xfrm>
          <a:prstGeom prst="rect">
            <a:avLst/>
          </a:prstGeom>
        </p:spPr>
      </p:pic>
      <p:sp>
        <p:nvSpPr>
          <p:cNvPr id="2" name="TextBox 1">
            <a:extLst>
              <a:ext uri="{FF2B5EF4-FFF2-40B4-BE49-F238E27FC236}">
                <a16:creationId xmlns:a16="http://schemas.microsoft.com/office/drawing/2014/main" id="{209FFCE1-AA08-15D1-9364-CCEBDD3CEE7E}"/>
              </a:ext>
            </a:extLst>
          </p:cNvPr>
          <p:cNvSpPr txBox="1"/>
          <p:nvPr/>
        </p:nvSpPr>
        <p:spPr>
          <a:xfrm>
            <a:off x="1737360" y="718423"/>
            <a:ext cx="8965919" cy="2215991"/>
          </a:xfrm>
          <a:prstGeom prst="rect">
            <a:avLst/>
          </a:prstGeom>
          <a:noFill/>
        </p:spPr>
        <p:txBody>
          <a:bodyPr wrap="square" rtlCol="0">
            <a:spAutoFit/>
          </a:bodyPr>
          <a:lstStyle/>
          <a:p>
            <a:r>
              <a:rPr lang="en-GB" sz="13800" dirty="0">
                <a:latin typeface="Century Gothic" panose="020B0502020202020204" pitchFamily="34" charset="0"/>
              </a:rPr>
              <a:t>Thank you </a:t>
            </a:r>
          </a:p>
        </p:txBody>
      </p:sp>
    </p:spTree>
    <p:extLst>
      <p:ext uri="{BB962C8B-B14F-4D97-AF65-F5344CB8AC3E}">
        <p14:creationId xmlns:p14="http://schemas.microsoft.com/office/powerpoint/2010/main" val="295063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E28A-C7D9-AA0E-F8BE-AEF2E1BFD2F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E4215E3-FBD3-7A0F-22AD-B3F59711817C}"/>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4C2B2D4D-83C9-8102-ADF1-DF9197D62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32392D8C-D230-5FC3-B3F0-8FF536324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94A0C6-8C03-1866-DFF7-E8D1B1D25E99}"/>
              </a:ext>
            </a:extLst>
          </p:cNvPr>
          <p:cNvSpPr txBox="1"/>
          <p:nvPr/>
        </p:nvSpPr>
        <p:spPr>
          <a:xfrm>
            <a:off x="1600010" y="1612094"/>
            <a:ext cx="8933688" cy="4431983"/>
          </a:xfrm>
          <a:prstGeom prst="rect">
            <a:avLst/>
          </a:prstGeom>
          <a:noFill/>
        </p:spPr>
        <p:txBody>
          <a:bodyPr wrap="square">
            <a:spAutoFit/>
          </a:bodyPr>
          <a:lstStyle/>
          <a:p>
            <a:pPr algn="l"/>
            <a:r>
              <a:rPr lang="en-GB" sz="3600" b="0" i="0" dirty="0">
                <a:solidFill>
                  <a:srgbClr val="000000"/>
                </a:solidFill>
                <a:effectLst/>
                <a:latin typeface="Century Gothic" panose="020B0502020202020204" pitchFamily="34" charset="0"/>
              </a:rPr>
              <a:t>Jesus went back to Nazareth, where he had been brought up, and as usual he went to the synagogue on the Sabbath. When he stood up to read from the Scriptures, </a:t>
            </a:r>
            <a:r>
              <a:rPr lang="en-GB" sz="3600" b="1" i="0" baseline="30000" dirty="0">
                <a:solidFill>
                  <a:srgbClr val="000000"/>
                </a:solidFill>
                <a:effectLst/>
                <a:latin typeface="Century Gothic" panose="020B0502020202020204" pitchFamily="34" charset="0"/>
              </a:rPr>
              <a:t> </a:t>
            </a:r>
            <a:r>
              <a:rPr lang="en-GB" sz="3600" b="0" i="0" dirty="0">
                <a:solidFill>
                  <a:srgbClr val="000000"/>
                </a:solidFill>
                <a:effectLst/>
                <a:latin typeface="Century Gothic" panose="020B0502020202020204" pitchFamily="34" charset="0"/>
              </a:rPr>
              <a:t>he was given the book of Isaiah the prophet. He opened it and read,</a:t>
            </a:r>
          </a:p>
          <a:p>
            <a:pPr algn="l"/>
            <a:endParaRPr lang="en-GB" b="1" i="0" baseline="30000" dirty="0">
              <a:solidFill>
                <a:srgbClr val="000000"/>
              </a:solidFill>
              <a:effectLst/>
              <a:latin typeface="Century Gothic" panose="020B0502020202020204" pitchFamily="34" charset="0"/>
            </a:endParaRPr>
          </a:p>
          <a:p>
            <a:pPr algn="l"/>
            <a:r>
              <a:rPr lang="en-GB" b="1" baseline="30000" dirty="0">
                <a:solidFill>
                  <a:srgbClr val="000000"/>
                </a:solidFill>
                <a:latin typeface="Century Gothic" panose="020B0502020202020204" pitchFamily="34" charset="0"/>
              </a:rPr>
              <a:t>	</a:t>
            </a:r>
            <a:endParaRPr lang="en-GB" b="0" i="0" dirty="0">
              <a:solidFill>
                <a:srgbClr val="000000"/>
              </a:solidFill>
              <a:effectLst/>
              <a:latin typeface="Century Gothic" panose="020B0502020202020204" pitchFamily="34" charset="0"/>
            </a:endParaRPr>
          </a:p>
        </p:txBody>
      </p:sp>
      <p:pic>
        <p:nvPicPr>
          <p:cNvPr id="8" name="Picture 7" descr="A logo with a green cross&#10;&#10;Description automatically generated">
            <a:extLst>
              <a:ext uri="{FF2B5EF4-FFF2-40B4-BE49-F238E27FC236}">
                <a16:creationId xmlns:a16="http://schemas.microsoft.com/office/drawing/2014/main" id="{4FC98616-B364-D4C8-5EA1-6DE1A4C25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9" name="TextBox 8">
            <a:extLst>
              <a:ext uri="{FF2B5EF4-FFF2-40B4-BE49-F238E27FC236}">
                <a16:creationId xmlns:a16="http://schemas.microsoft.com/office/drawing/2014/main" id="{E9BC2B8A-3D2A-9F9D-6CA7-FAA6FE8A26DB}"/>
              </a:ext>
            </a:extLst>
          </p:cNvPr>
          <p:cNvSpPr txBox="1"/>
          <p:nvPr/>
        </p:nvSpPr>
        <p:spPr>
          <a:xfrm>
            <a:off x="557784" y="490168"/>
            <a:ext cx="8110728" cy="646331"/>
          </a:xfrm>
          <a:prstGeom prst="rect">
            <a:avLst/>
          </a:prstGeom>
          <a:noFill/>
        </p:spPr>
        <p:txBody>
          <a:bodyPr wrap="square" rtlCol="0">
            <a:spAutoFit/>
          </a:bodyPr>
          <a:lstStyle/>
          <a:p>
            <a:r>
              <a:rPr lang="en-GB" sz="3600" dirty="0">
                <a:solidFill>
                  <a:srgbClr val="000000"/>
                </a:solidFill>
                <a:latin typeface="Century Gothic" panose="020B0502020202020204" pitchFamily="34" charset="0"/>
              </a:rPr>
              <a:t>A reading from The Gospel of Luke</a:t>
            </a:r>
          </a:p>
        </p:txBody>
      </p:sp>
      <p:pic>
        <p:nvPicPr>
          <p:cNvPr id="11" name="Picture 10" descr="A group of books with a red and green flag behind them&#10;&#10;Description automatically generated">
            <a:extLst>
              <a:ext uri="{FF2B5EF4-FFF2-40B4-BE49-F238E27FC236}">
                <a16:creationId xmlns:a16="http://schemas.microsoft.com/office/drawing/2014/main" id="{8BC299BB-4498-BA1A-023E-A29E8507C774}"/>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75228" y="338328"/>
            <a:ext cx="10987659" cy="6180559"/>
          </a:xfrm>
          <a:prstGeom prst="rect">
            <a:avLst/>
          </a:prstGeom>
        </p:spPr>
      </p:pic>
    </p:spTree>
    <p:extLst>
      <p:ext uri="{BB962C8B-B14F-4D97-AF65-F5344CB8AC3E}">
        <p14:creationId xmlns:p14="http://schemas.microsoft.com/office/powerpoint/2010/main" val="111139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3250B-B66A-4D9A-E040-810DE625545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39D296-45D9-78D2-9B3C-51E13DF82762}"/>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9C8D4C57-3FAB-27BE-4CE5-1036F9025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5" name="Picture 4">
            <a:extLst>
              <a:ext uri="{FF2B5EF4-FFF2-40B4-BE49-F238E27FC236}">
                <a16:creationId xmlns:a16="http://schemas.microsoft.com/office/drawing/2014/main" id="{A93FE736-DEC9-B1BE-7A84-037697D48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a green cross&#10;&#10;Description automatically generated">
            <a:extLst>
              <a:ext uri="{FF2B5EF4-FFF2-40B4-BE49-F238E27FC236}">
                <a16:creationId xmlns:a16="http://schemas.microsoft.com/office/drawing/2014/main" id="{64D432A4-167A-FB42-4342-EAF9F3BFE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sp>
        <p:nvSpPr>
          <p:cNvPr id="4" name="TextBox 3">
            <a:extLst>
              <a:ext uri="{FF2B5EF4-FFF2-40B4-BE49-F238E27FC236}">
                <a16:creationId xmlns:a16="http://schemas.microsoft.com/office/drawing/2014/main" id="{86EE230F-8E62-FC36-8AD0-72445A077E0C}"/>
              </a:ext>
            </a:extLst>
          </p:cNvPr>
          <p:cNvSpPr txBox="1"/>
          <p:nvPr/>
        </p:nvSpPr>
        <p:spPr>
          <a:xfrm>
            <a:off x="2252926" y="656546"/>
            <a:ext cx="7855993" cy="5078313"/>
          </a:xfrm>
          <a:prstGeom prst="rect">
            <a:avLst/>
          </a:prstGeom>
          <a:noFill/>
        </p:spPr>
        <p:txBody>
          <a:bodyPr wrap="square">
            <a:spAutoFit/>
          </a:bodyPr>
          <a:lstStyle/>
          <a:p>
            <a:pPr algn="l"/>
            <a:r>
              <a:rPr lang="en-GB" sz="3600" b="0" i="0" dirty="0">
                <a:solidFill>
                  <a:srgbClr val="000000"/>
                </a:solidFill>
                <a:effectLst/>
                <a:latin typeface="Century Gothic" panose="020B0502020202020204" pitchFamily="34" charset="0"/>
              </a:rPr>
              <a:t>“The Lord's Spirit</a:t>
            </a:r>
            <a:r>
              <a:rPr lang="en-GB" sz="3600" dirty="0">
                <a:solidFill>
                  <a:srgbClr val="000000"/>
                </a:solidFill>
                <a:latin typeface="Century Gothic" panose="020B0502020202020204" pitchFamily="34" charset="0"/>
              </a:rPr>
              <a:t> </a:t>
            </a:r>
            <a:r>
              <a:rPr lang="en-GB" sz="3600" b="0" i="0" dirty="0">
                <a:solidFill>
                  <a:srgbClr val="000000"/>
                </a:solidFill>
                <a:effectLst/>
                <a:latin typeface="Century Gothic" panose="020B0502020202020204" pitchFamily="34" charset="0"/>
              </a:rPr>
              <a:t>has come to me,</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because he has chosen me</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to tell the good news</a:t>
            </a:r>
            <a:r>
              <a:rPr lang="en-GB" sz="3600" dirty="0">
                <a:solidFill>
                  <a:srgbClr val="000000"/>
                </a:solidFill>
                <a:latin typeface="Century Gothic" panose="020B0502020202020204" pitchFamily="34" charset="0"/>
              </a:rPr>
              <a:t> </a:t>
            </a:r>
            <a:r>
              <a:rPr lang="en-GB" sz="3600" b="0" i="0" dirty="0">
                <a:solidFill>
                  <a:srgbClr val="000000"/>
                </a:solidFill>
                <a:effectLst/>
                <a:latin typeface="Century Gothic" panose="020B0502020202020204" pitchFamily="34" charset="0"/>
              </a:rPr>
              <a:t>to the poor.</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The Lord has sent me to announce freedom</a:t>
            </a:r>
            <a:r>
              <a:rPr lang="en-GB" sz="3600" dirty="0">
                <a:solidFill>
                  <a:srgbClr val="000000"/>
                </a:solidFill>
                <a:latin typeface="Century Gothic" panose="020B0502020202020204" pitchFamily="34" charset="0"/>
              </a:rPr>
              <a:t> </a:t>
            </a:r>
            <a:r>
              <a:rPr lang="en-GB" sz="3600" b="0" i="0" dirty="0">
                <a:solidFill>
                  <a:srgbClr val="000000"/>
                </a:solidFill>
                <a:effectLst/>
                <a:latin typeface="Century Gothic" panose="020B0502020202020204" pitchFamily="34" charset="0"/>
              </a:rPr>
              <a:t>for prisoners,</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to give sight to the blind, to free everyone</a:t>
            </a:r>
            <a:r>
              <a:rPr lang="en-GB" sz="3600" dirty="0">
                <a:solidFill>
                  <a:srgbClr val="000000"/>
                </a:solidFill>
                <a:latin typeface="Century Gothic" panose="020B0502020202020204" pitchFamily="34" charset="0"/>
              </a:rPr>
              <a:t> </a:t>
            </a:r>
            <a:r>
              <a:rPr lang="en-GB" sz="3600" b="0" i="0" dirty="0">
                <a:solidFill>
                  <a:srgbClr val="000000"/>
                </a:solidFill>
                <a:effectLst/>
                <a:latin typeface="Century Gothic" panose="020B0502020202020204" pitchFamily="34" charset="0"/>
              </a:rPr>
              <a:t>who suffers,</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and to say, ‘This is the year</a:t>
            </a:r>
            <a:br>
              <a:rPr lang="en-GB" sz="3600" b="0" i="0" dirty="0">
                <a:solidFill>
                  <a:srgbClr val="000000"/>
                </a:solidFill>
                <a:effectLst/>
                <a:latin typeface="Century Gothic" panose="020B0502020202020204" pitchFamily="34" charset="0"/>
              </a:rPr>
            </a:br>
            <a:r>
              <a:rPr lang="en-GB" sz="3600" b="0" i="0" dirty="0">
                <a:solidFill>
                  <a:srgbClr val="000000"/>
                </a:solidFill>
                <a:effectLst/>
                <a:latin typeface="Century Gothic" panose="020B0502020202020204" pitchFamily="34" charset="0"/>
              </a:rPr>
              <a:t>the Lord has chosen.’ ”</a:t>
            </a:r>
          </a:p>
        </p:txBody>
      </p:sp>
      <p:pic>
        <p:nvPicPr>
          <p:cNvPr id="10" name="Picture 9" descr="A group of books with a red and green flag behind them&#10;&#10;Description automatically generated">
            <a:extLst>
              <a:ext uri="{FF2B5EF4-FFF2-40B4-BE49-F238E27FC236}">
                <a16:creationId xmlns:a16="http://schemas.microsoft.com/office/drawing/2014/main" id="{450BC06A-A5CF-31D0-9ABE-58B4154A9BDD}"/>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75228" y="338328"/>
            <a:ext cx="10987659" cy="6180559"/>
          </a:xfrm>
          <a:prstGeom prst="rect">
            <a:avLst/>
          </a:prstGeom>
        </p:spPr>
      </p:pic>
    </p:spTree>
    <p:extLst>
      <p:ext uri="{BB962C8B-B14F-4D97-AF65-F5344CB8AC3E}">
        <p14:creationId xmlns:p14="http://schemas.microsoft.com/office/powerpoint/2010/main" val="142862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C8C3-BCD2-7AA4-DAA2-B369EA0BE2E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F7F8ED-E0BD-B1E1-1A4B-849A2FDC839C}"/>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E39357A6-75F3-C0EB-80F9-1A85C1306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C921B63-6C36-C035-EE69-23EB2EBFB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14487"/>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21C926-9549-DA48-7DDB-14DF7B81E77A}"/>
              </a:ext>
            </a:extLst>
          </p:cNvPr>
          <p:cNvSpPr txBox="1"/>
          <p:nvPr/>
        </p:nvSpPr>
        <p:spPr>
          <a:xfrm>
            <a:off x="1952358" y="1136499"/>
            <a:ext cx="8490090" cy="3970318"/>
          </a:xfrm>
          <a:prstGeom prst="rect">
            <a:avLst/>
          </a:prstGeom>
          <a:noFill/>
        </p:spPr>
        <p:txBody>
          <a:bodyPr wrap="square">
            <a:spAutoFit/>
          </a:bodyPr>
          <a:lstStyle/>
          <a:p>
            <a:pPr algn="l"/>
            <a:r>
              <a:rPr lang="en-GB" sz="3600" dirty="0">
                <a:solidFill>
                  <a:srgbClr val="000000"/>
                </a:solidFill>
                <a:latin typeface="Century Gothic" panose="020B0502020202020204" pitchFamily="34" charset="0"/>
              </a:rPr>
              <a:t>Jesus closed the book, then handed it back to the man in charge and sat down. Everyone in the synagogue looked straight at Jesus.</a:t>
            </a:r>
          </a:p>
          <a:p>
            <a:pPr algn="l"/>
            <a:r>
              <a:rPr lang="en-GB" sz="3600" dirty="0">
                <a:solidFill>
                  <a:srgbClr val="000000"/>
                </a:solidFill>
                <a:latin typeface="Century Gothic" panose="020B0502020202020204" pitchFamily="34" charset="0"/>
              </a:rPr>
              <a:t>Then Jesus said to them, “What you have just heard me read has come true today.”</a:t>
            </a:r>
          </a:p>
        </p:txBody>
      </p:sp>
      <p:pic>
        <p:nvPicPr>
          <p:cNvPr id="4" name="Picture 3" descr="A logo with a green cross&#10;&#10;Description automatically generated">
            <a:extLst>
              <a:ext uri="{FF2B5EF4-FFF2-40B4-BE49-F238E27FC236}">
                <a16:creationId xmlns:a16="http://schemas.microsoft.com/office/drawing/2014/main" id="{9A1F4005-0617-69FD-98B1-3DE64D0E1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3" y="5805006"/>
            <a:ext cx="1548384" cy="637253"/>
          </a:xfrm>
          <a:prstGeom prst="rect">
            <a:avLst/>
          </a:prstGeom>
        </p:spPr>
      </p:pic>
      <p:pic>
        <p:nvPicPr>
          <p:cNvPr id="8" name="Picture 7" descr="A group of books with a red and green flag behind them&#10;&#10;Description automatically generated">
            <a:extLst>
              <a:ext uri="{FF2B5EF4-FFF2-40B4-BE49-F238E27FC236}">
                <a16:creationId xmlns:a16="http://schemas.microsoft.com/office/drawing/2014/main" id="{A67A48C2-2FEA-DC68-61A6-93C1FCE4A4B6}"/>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75228" y="338328"/>
            <a:ext cx="10987659" cy="6180559"/>
          </a:xfrm>
          <a:prstGeom prst="rect">
            <a:avLst/>
          </a:prstGeom>
        </p:spPr>
      </p:pic>
    </p:spTree>
    <p:extLst>
      <p:ext uri="{BB962C8B-B14F-4D97-AF65-F5344CB8AC3E}">
        <p14:creationId xmlns:p14="http://schemas.microsoft.com/office/powerpoint/2010/main" val="339939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045" descr="A black screen with colorful squares&#10;&#10;Description automatically generated">
            <a:extLst>
              <a:ext uri="{FF2B5EF4-FFF2-40B4-BE49-F238E27FC236}">
                <a16:creationId xmlns:a16="http://schemas.microsoft.com/office/drawing/2014/main" id="{6E40B352-8744-8570-5342-795A1A1B5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9EE74EF-EEA0-2741-9629-A7502CA45B80}"/>
              </a:ext>
            </a:extLst>
          </p:cNvPr>
          <p:cNvSpPr/>
          <p:nvPr/>
        </p:nvSpPr>
        <p:spPr>
          <a:xfrm>
            <a:off x="285179" y="281083"/>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EBF5B11C-0E78-0DE7-5D0E-8D2691D23F05}"/>
              </a:ext>
            </a:extLst>
          </p:cNvPr>
          <p:cNvPicPr>
            <a:picLocks noChangeAspect="1"/>
          </p:cNvPicPr>
          <p:nvPr/>
        </p:nvPicPr>
        <p:blipFill>
          <a:blip r:embed="rId4"/>
          <a:srcRect l="3046" t="4891" r="1631"/>
          <a:stretch/>
        </p:blipFill>
        <p:spPr>
          <a:xfrm>
            <a:off x="285178" y="281082"/>
            <a:ext cx="11621642" cy="6295833"/>
          </a:xfrm>
          <a:prstGeom prst="rect">
            <a:avLst/>
          </a:prstGeom>
        </p:spPr>
      </p:pic>
    </p:spTree>
    <p:extLst>
      <p:ext uri="{BB962C8B-B14F-4D97-AF65-F5344CB8AC3E}">
        <p14:creationId xmlns:p14="http://schemas.microsoft.com/office/powerpoint/2010/main" val="200922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7938-AF6F-02D2-B0A2-7EC97063EBF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E70127A-7289-F947-46E1-30565CB35B5E}"/>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9871D4A3-3986-E4F2-C46A-F220113A6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 y="0"/>
            <a:ext cx="12221146" cy="6858000"/>
          </a:xfrm>
          <a:prstGeom prst="rect">
            <a:avLst/>
          </a:prstGeom>
        </p:spPr>
      </p:pic>
      <p:pic>
        <p:nvPicPr>
          <p:cNvPr id="5" name="Picture 4">
            <a:extLst>
              <a:ext uri="{FF2B5EF4-FFF2-40B4-BE49-F238E27FC236}">
                <a16:creationId xmlns:a16="http://schemas.microsoft.com/office/drawing/2014/main" id="{70B0E98B-DE18-74DA-519E-3217CB2A5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190" y="-2526394"/>
            <a:ext cx="8339328" cy="117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2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FC4AB-1262-1061-BF31-DBBDEE37D7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589C35C-E2FE-F9F1-20D3-8D6D44351906}"/>
              </a:ext>
            </a:extLst>
          </p:cNvPr>
          <p:cNvSpPr/>
          <p:nvPr/>
        </p:nvSpPr>
        <p:spPr>
          <a:xfrm>
            <a:off x="256033" y="223839"/>
            <a:ext cx="11621642" cy="6295833"/>
          </a:xfrm>
          <a:prstGeom prst="rect">
            <a:avLst/>
          </a:prstGeom>
          <a:solidFill>
            <a:srgbClr val="F4F3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black screen with colorful squares&#10;&#10;Description automatically generated">
            <a:extLst>
              <a:ext uri="{FF2B5EF4-FFF2-40B4-BE49-F238E27FC236}">
                <a16:creationId xmlns:a16="http://schemas.microsoft.com/office/drawing/2014/main" id="{4F5D1351-942A-CC2F-3643-CB364F3B2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 y="0"/>
            <a:ext cx="12221146" cy="6858000"/>
          </a:xfrm>
          <a:prstGeom prst="rect">
            <a:avLst/>
          </a:prstGeom>
        </p:spPr>
      </p:pic>
      <p:pic>
        <p:nvPicPr>
          <p:cNvPr id="5" name="Picture 4">
            <a:extLst>
              <a:ext uri="{FF2B5EF4-FFF2-40B4-BE49-F238E27FC236}">
                <a16:creationId xmlns:a16="http://schemas.microsoft.com/office/drawing/2014/main" id="{43302B5E-10A4-E454-5437-81103169C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919" y="-121714"/>
            <a:ext cx="1768756" cy="2501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707AA0-5858-B60F-6977-32E99EAC5A9D}"/>
              </a:ext>
            </a:extLst>
          </p:cNvPr>
          <p:cNvSpPr txBox="1"/>
          <p:nvPr/>
        </p:nvSpPr>
        <p:spPr>
          <a:xfrm>
            <a:off x="1055942" y="1241192"/>
            <a:ext cx="10021824" cy="3631763"/>
          </a:xfrm>
          <a:prstGeom prst="rect">
            <a:avLst/>
          </a:prstGeom>
          <a:noFill/>
        </p:spPr>
        <p:txBody>
          <a:bodyPr wrap="square" rtlCol="0">
            <a:spAutoFit/>
          </a:bodyPr>
          <a:lstStyle/>
          <a:p>
            <a:pPr algn="ctr"/>
            <a:r>
              <a:rPr lang="en-GB" sz="11500" b="1" dirty="0">
                <a:latin typeface="Century Gothic" panose="020B0502020202020204" pitchFamily="34" charset="0"/>
              </a:rPr>
              <a:t>What are your hopes ?</a:t>
            </a:r>
          </a:p>
        </p:txBody>
      </p:sp>
      <p:pic>
        <p:nvPicPr>
          <p:cNvPr id="4" name="Picture 3" descr="A logo with a green cross&#10;&#10;Description automatically generated">
            <a:extLst>
              <a:ext uri="{FF2B5EF4-FFF2-40B4-BE49-F238E27FC236}">
                <a16:creationId xmlns:a16="http://schemas.microsoft.com/office/drawing/2014/main" id="{F61DC48E-7580-AFE5-A4D0-79682E4ED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5338356"/>
            <a:ext cx="2682240" cy="1103903"/>
          </a:xfrm>
          <a:prstGeom prst="rect">
            <a:avLst/>
          </a:prstGeom>
        </p:spPr>
      </p:pic>
    </p:spTree>
    <p:extLst>
      <p:ext uri="{BB962C8B-B14F-4D97-AF65-F5344CB8AC3E}">
        <p14:creationId xmlns:p14="http://schemas.microsoft.com/office/powerpoint/2010/main" val="1054091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8973057A07942A59174B34DD4AD85" ma:contentTypeVersion="12" ma:contentTypeDescription="Create a new document." ma:contentTypeScope="" ma:versionID="a29bb881917c484888c11a4d26840228">
  <xsd:schema xmlns:xsd="http://www.w3.org/2001/XMLSchema" xmlns:xs="http://www.w3.org/2001/XMLSchema" xmlns:p="http://schemas.microsoft.com/office/2006/metadata/properties" xmlns:ns2="6608e8a0-0b11-49eb-8ad4-7314d449781e" xmlns:ns3="8eb3b9c3-607d-444f-bf65-0407f2ac718c" xmlns:ns4="e32121fb-62f6-478e-918c-534be7461443" targetNamespace="http://schemas.microsoft.com/office/2006/metadata/properties" ma:root="true" ma:fieldsID="cf5cec2178065376d12d518799ae478e" ns2:_="" ns3:_="" ns4:_="">
    <xsd:import namespace="6608e8a0-0b11-49eb-8ad4-7314d449781e"/>
    <xsd:import namespace="8eb3b9c3-607d-444f-bf65-0407f2ac718c"/>
    <xsd:import namespace="e32121fb-62f6-478e-918c-534be746144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ObjectDetectorVersions" minOccurs="0"/>
                <xsd:element ref="ns4:SharedWithUsers" minOccurs="0"/>
                <xsd:element ref="ns4:SharedWithDetails" minOccurs="0"/>
                <xsd:element ref="ns3:MediaServiceGenerationTime" minOccurs="0"/>
                <xsd:element ref="ns3:MediaServiceEventHashCode"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8e8a0-0b11-49eb-8ad4-7314d44978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eb3b9c3-607d-444f-bf65-0407f2ac71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2121fb-62f6-478e-918c-534be746144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6608e8a0-0b11-49eb-8ad4-7314d449781e">W5CHNDCYSC34-158667691-929</_dlc_DocId>
    <_dlc_DocIdUrl xmlns="6608e8a0-0b11-49eb-8ad4-7314d449781e">
      <Url>https://cafod365.sharepoint.com/sites/Volunteers/SchoolsVolunteers/_layouts/15/DocIdRedir.aspx?ID=W5CHNDCYSC34-158667691-929</Url>
      <Description>W5CHNDCYSC34-158667691-929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AAEC6F-3A88-4839-ACE5-484018A363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8e8a0-0b11-49eb-8ad4-7314d449781e"/>
    <ds:schemaRef ds:uri="8eb3b9c3-607d-444f-bf65-0407f2ac718c"/>
    <ds:schemaRef ds:uri="e32121fb-62f6-478e-918c-534be7461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663F43-99A8-49E1-BD68-3D63AF5F1620}">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8eb3b9c3-607d-444f-bf65-0407f2ac718c"/>
    <ds:schemaRef ds:uri="6608e8a0-0b11-49eb-8ad4-7314d449781e"/>
    <ds:schemaRef ds:uri="http://purl.org/dc/terms/"/>
    <ds:schemaRef ds:uri="http://schemas.microsoft.com/office/infopath/2007/PartnerControls"/>
    <ds:schemaRef ds:uri="e32121fb-62f6-478e-918c-534be7461443"/>
    <ds:schemaRef ds:uri="http://www.w3.org/XML/1998/namespace"/>
  </ds:schemaRefs>
</ds:datastoreItem>
</file>

<file path=customXml/itemProps3.xml><?xml version="1.0" encoding="utf-8"?>
<ds:datastoreItem xmlns:ds="http://schemas.openxmlformats.org/officeDocument/2006/customXml" ds:itemID="{7E1E97CE-62C1-4C0B-A3F1-10D10C6B8F81}">
  <ds:schemaRefs>
    <ds:schemaRef ds:uri="http://schemas.microsoft.com/sharepoint/v3/contenttype/forms"/>
  </ds:schemaRefs>
</ds:datastoreItem>
</file>

<file path=customXml/itemProps4.xml><?xml version="1.0" encoding="utf-8"?>
<ds:datastoreItem xmlns:ds="http://schemas.openxmlformats.org/officeDocument/2006/customXml" ds:itemID="{D17F3836-CDDC-4D0B-AB8E-91B1E0B3160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5825</TotalTime>
  <Words>514</Words>
  <Application>Microsoft Office PowerPoint</Application>
  <PresentationFormat>Widescreen</PresentationFormat>
  <Paragraphs>94</Paragraphs>
  <Slides>30</Slides>
  <Notes>29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Aptos</vt:lpstr>
      <vt:lpstr>Aptos Display</vt:lpstr>
      <vt:lpstr>Arial</vt:lpstr>
      <vt:lpstr>Arial Black</vt:lpstr>
      <vt:lpstr>Calibri</vt:lpstr>
      <vt:lpstr>Century Gothic</vt:lpstr>
      <vt:lpstr>Inter</vt:lpstr>
      <vt:lpstr>Office Theme</vt:lpstr>
      <vt:lpstr>4_Office Theme</vt:lpstr>
      <vt:lpstr>Deeper header for cover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Brinn</dc:creator>
  <cp:lastModifiedBy>Claire Earp - St Georges</cp:lastModifiedBy>
  <cp:revision>4</cp:revision>
  <dcterms:created xsi:type="dcterms:W3CDTF">2024-06-07T11:12:29Z</dcterms:created>
  <dcterms:modified xsi:type="dcterms:W3CDTF">2025-03-03T17:11:01Z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0x0101000FA8973057A07942A59174B34DD4AD85</vt:lpwstr>
  </property>
  <property fmtid="{D5CDD505-2E9C-101B-9397-08002B2CF9AE}" pid="3" name="_dlc_DocIdItemGuid">
    <vt:lpwstr>f74b0123-0291-404b-b445-50622ffa578c</vt:lpwstr>
  </property>
</Properties>
</file>