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1" r:id="rId2"/>
  </p:sldMasterIdLst>
  <p:notesMasterIdLst>
    <p:notesMasterId r:id="rId37"/>
  </p:notesMasterIdLst>
  <p:sldIdLst>
    <p:sldId id="261" r:id="rId3"/>
    <p:sldId id="256" r:id="rId4"/>
    <p:sldId id="274" r:id="rId5"/>
    <p:sldId id="301" r:id="rId6"/>
    <p:sldId id="302" r:id="rId7"/>
    <p:sldId id="303" r:id="rId8"/>
    <p:sldId id="304" r:id="rId9"/>
    <p:sldId id="307" r:id="rId10"/>
    <p:sldId id="280" r:id="rId11"/>
    <p:sldId id="281" r:id="rId12"/>
    <p:sldId id="282" r:id="rId13"/>
    <p:sldId id="295" r:id="rId14"/>
    <p:sldId id="296" r:id="rId15"/>
    <p:sldId id="298" r:id="rId16"/>
    <p:sldId id="283" r:id="rId17"/>
    <p:sldId id="284" r:id="rId18"/>
    <p:sldId id="267" r:id="rId19"/>
    <p:sldId id="275" r:id="rId20"/>
    <p:sldId id="276" r:id="rId21"/>
    <p:sldId id="277" r:id="rId22"/>
    <p:sldId id="278" r:id="rId23"/>
    <p:sldId id="285" r:id="rId24"/>
    <p:sldId id="286" r:id="rId25"/>
    <p:sldId id="287" r:id="rId26"/>
    <p:sldId id="290" r:id="rId27"/>
    <p:sldId id="292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291" r:id="rId36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5D101-AB09-4CEB-A2C5-02EB5EBAB7FF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A6982-2CB4-4746-A425-B145C820A6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30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0817-EEAA-AD71-6F50-D5C10D815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0220F-E005-AAF7-1E71-39D2CCDFF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A91F2-5358-A676-8263-4D9C2C59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02A5-20E2-4E2C-BCBF-567CDA775971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DBF99-7DC5-E3CA-CF8E-EF79AA4AE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9A80E-6107-2C07-D93A-D040E2E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3BAD-E9D3-4219-AF56-CCF837DDE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595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9FF9C-B1CA-B4EA-C849-1805A9770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C2BD8-8BDC-C8E2-DC8C-A5B96B239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D4935-22B8-ACF8-44D7-262601C71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02A5-20E2-4E2C-BCBF-567CDA775971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C4C25-2DE0-34A2-3489-E72D2E8DC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43671-2B11-7C02-AA86-90D7147D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3BAD-E9D3-4219-AF56-CCF837DDE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93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A7FF-A5D1-F8D0-9876-FD74D167D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AD2F8-31C1-A84F-90E3-B8BFA3384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AA3A2-0044-569D-BE5D-BDA038F2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02A5-20E2-4E2C-BCBF-567CDA775971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34488-4512-CB0D-7F8A-CFC604E7C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93994-FE78-222F-4A1C-A54C1943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3BAD-E9D3-4219-AF56-CCF837DDE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622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C2AE-BA85-5DE8-81C6-58C661F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265AD-A6B9-10FB-8240-89ECD6B88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AF1E2-1A11-2A26-F011-37335F872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A24F9-DCAD-959F-7E51-EA2007305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02A5-20E2-4E2C-BCBF-567CDA775971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F8658-5FF2-C297-745E-CDB7431CC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E170F-4246-F628-69D2-F6B8D5B0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3BAD-E9D3-4219-AF56-CCF837DDE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631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40720-6E33-3174-83FA-DB4B278CD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6E67C-5A6F-EBCB-74E6-C81C70D94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C4324-0B36-4199-AD73-696DD4E11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3E6156-AF17-75A7-A8DD-F51BD6B7A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F8E05-B2C2-7D0B-E167-CED273B8B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2CA9B0-3D10-9482-A6CE-918EC51B3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02A5-20E2-4E2C-BCBF-567CDA775971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4D05F1-6791-E99A-33FF-B0E05FC70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1622B-7542-9558-7D8D-F57BCCFE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3BAD-E9D3-4219-AF56-CCF837DDE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949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197A-DA02-3B0D-216E-0C6CF072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2C595A-BC32-0CDD-BC30-50EDAE24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02A5-20E2-4E2C-BCBF-567CDA775971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E694B-F732-523B-3C18-0752AFEA0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3C766F-019E-C86F-4E57-5BA3E574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3BAD-E9D3-4219-AF56-CCF837DDE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809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5C3297-F032-32EE-4FDE-AFBE3597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02A5-20E2-4E2C-BCBF-567CDA775971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CFE08-C7C0-F3BC-D69F-B7FB48C69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FCE78-ED82-BAB3-586A-73B11AEF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3BAD-E9D3-4219-AF56-CCF837DDE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146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85BB8-202F-5A90-E547-E4A8530BD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872CF-C3DC-A8F5-D430-32A6E97BD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5292B-D54B-6CBB-F240-8E18261DA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06810-A157-4928-C0D8-E529B1125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02A5-20E2-4E2C-BCBF-567CDA775971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37D90-9EC2-989F-043E-CF874889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8778E-2BC3-722B-4A4B-DDF397E15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3BAD-E9D3-4219-AF56-CCF837DDE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093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B940-7110-0EA4-EF6F-3CD30D6D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B81E0-FC2A-D52C-21A7-ACD19D29C5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0E8E9-287E-A03A-B0CA-E3945280C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B4C6C-704D-E5FA-9DEC-404FF4E71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02A5-20E2-4E2C-BCBF-567CDA775971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89FC4-3158-3CE2-2D76-FFD20CE08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A9EE2-8DDE-A3FE-5FB2-5A786160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3BAD-E9D3-4219-AF56-CCF837DDE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097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7480-45D9-69F0-5094-16C931BA6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853FF-4A2A-9C7B-F7A4-DD5FDFC1F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54B6C-4A06-FF32-A23B-DAD4F976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02A5-20E2-4E2C-BCBF-567CDA775971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FD422-E1D4-F10F-0E7D-74DEAABE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0A53A-CDC8-69FC-AA61-585FD220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3BAD-E9D3-4219-AF56-CCF837DDE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656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EA256E-15EE-2E06-CCF2-4BB9A8542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151C27-73E8-BB38-582C-8ED975BC7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FF545-D6D2-569B-F181-833FACE4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02A5-20E2-4E2C-BCBF-567CDA775971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2CC58-3167-7314-78DF-CE405ED6D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B46A8-B266-AEB2-434C-716D1046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3BAD-E9D3-4219-AF56-CCF837DDE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4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09E78D-4097-A509-E436-769E235F0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D2E23-8474-0DEC-89E2-E0320B6A3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FE1F8-FDBE-5F46-A049-90E7B1D40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8802A5-20E2-4E2C-BCBF-567CDA775971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1A8A-7BC5-51BE-F808-B55A9460F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EC454-4A88-8284-BC7A-6A9D6B871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9D3BAD-E9D3-4219-AF56-CCF837DDE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85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1563" y="1234682"/>
            <a:ext cx="9494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Comic Sans MS" panose="030F0702030302020204" pitchFamily="66" charset="0"/>
              </a:rPr>
              <a:t>St George’s</a:t>
            </a:r>
          </a:p>
          <a:p>
            <a:pPr algn="ctr"/>
            <a:r>
              <a:rPr lang="en-GB" sz="7200" dirty="0">
                <a:latin typeface="Comic Sans MS" panose="030F0702030302020204" pitchFamily="66" charset="0"/>
              </a:rPr>
              <a:t>Harvest Festival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990A8-2BF4-F745-F8A7-5DBCD6894A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627"/>
          <a:stretch/>
        </p:blipFill>
        <p:spPr>
          <a:xfrm>
            <a:off x="5284236" y="4815788"/>
            <a:ext cx="1623527" cy="16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12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866" y="378823"/>
            <a:ext cx="10052368" cy="6283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6200" dirty="0"/>
              <a:t> </a:t>
            </a:r>
            <a:r>
              <a:rPr lang="en-GB" sz="11300" dirty="0">
                <a:latin typeface="Comic Sans MS" panose="030F0702030302020204" pitchFamily="66" charset="0"/>
              </a:rPr>
              <a:t>Class 1</a:t>
            </a:r>
          </a:p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A Song  - We thank you God for ………. </a:t>
            </a:r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10000" dirty="0"/>
          </a:p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F7E30-D15A-9D1E-8378-B8A4FE2E4C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7"/>
          <a:stretch/>
        </p:blipFill>
        <p:spPr>
          <a:xfrm>
            <a:off x="5063987" y="4044089"/>
            <a:ext cx="2064026" cy="22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46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004" y="968701"/>
            <a:ext cx="9843362" cy="5066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2500" dirty="0">
                <a:latin typeface="Comic Sans MS" panose="030F0702030302020204" pitchFamily="66" charset="0"/>
              </a:rPr>
              <a:t>Choir</a:t>
            </a:r>
          </a:p>
          <a:p>
            <a:pPr marL="0" indent="0" algn="ctr">
              <a:buNone/>
            </a:pPr>
            <a:r>
              <a:rPr lang="en-GB" sz="4200" dirty="0">
                <a:latin typeface="Comic Sans MS" panose="030F0702030302020204" pitchFamily="66" charset="0"/>
              </a:rPr>
              <a:t>Everywhere Around Me </a:t>
            </a:r>
          </a:p>
        </p:txBody>
      </p:sp>
    </p:spTree>
    <p:extLst>
      <p:ext uri="{BB962C8B-B14F-4D97-AF65-F5344CB8AC3E}">
        <p14:creationId xmlns:p14="http://schemas.microsoft.com/office/powerpoint/2010/main" val="2698153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483326"/>
            <a:ext cx="8946541" cy="5995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Tell me who made all of creation,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Who designed the wonders of nature?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Whose idea was pattern and </a:t>
            </a:r>
            <a:r>
              <a:rPr lang="en-US" sz="3200" dirty="0" err="1">
                <a:latin typeface="Comic Sans MS" panose="030F0702030302020204" pitchFamily="66" charset="0"/>
              </a:rPr>
              <a:t>colour</a:t>
            </a:r>
            <a:r>
              <a:rPr lang="en-US" sz="3200" dirty="0">
                <a:latin typeface="Comic Sans MS" panose="030F0702030302020204" pitchFamily="66" charset="0"/>
              </a:rPr>
              <a:t>, Wonderful to see? </a:t>
            </a:r>
          </a:p>
          <a:p>
            <a:pPr marL="0" indent="0">
              <a:buNone/>
            </a:pPr>
            <a:endParaRPr lang="en-US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CHORUS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Everywhere around me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I can see the hand of God,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The evidence surrounds me,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In the greatness of His world. (Repeat) 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C6F64-9B9C-0758-E153-C397D819E452}"/>
              </a:ext>
            </a:extLst>
          </p:cNvPr>
          <p:cNvSpPr txBox="1"/>
          <p:nvPr/>
        </p:nvSpPr>
        <p:spPr>
          <a:xfrm>
            <a:off x="10646229" y="578498"/>
            <a:ext cx="261257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9061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584" y="522514"/>
            <a:ext cx="9305270" cy="59566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Tell me who made music and laughter,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Who designed our bodies to start with?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Whose idea was thinking and feeling,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Who gave life to me?</a:t>
            </a:r>
          </a:p>
          <a:p>
            <a:pPr marL="0" indent="0">
              <a:buNone/>
            </a:pPr>
            <a:endParaRPr lang="en-US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CHORUS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Everywhere around me I can see the hand of God,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The evidence surrounds me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In the greatness of His world. (Repeat)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6869B1-2BEF-4EA9-95D0-99E1AC404E59}"/>
              </a:ext>
            </a:extLst>
          </p:cNvPr>
          <p:cNvSpPr txBox="1"/>
          <p:nvPr/>
        </p:nvSpPr>
        <p:spPr>
          <a:xfrm>
            <a:off x="10646229" y="522514"/>
            <a:ext cx="27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3698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331" y="418011"/>
            <a:ext cx="10071463" cy="60872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670C2A-48F9-CC86-D128-58C01D6C2FA0}"/>
              </a:ext>
            </a:extLst>
          </p:cNvPr>
          <p:cNvSpPr txBox="1"/>
          <p:nvPr/>
        </p:nvSpPr>
        <p:spPr>
          <a:xfrm>
            <a:off x="10646229" y="503853"/>
            <a:ext cx="27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D8D48-C9B9-2908-EEB2-FD3A1C9BA6F9}"/>
              </a:ext>
            </a:extLst>
          </p:cNvPr>
          <p:cNvSpPr txBox="1"/>
          <p:nvPr/>
        </p:nvSpPr>
        <p:spPr>
          <a:xfrm>
            <a:off x="1428206" y="121298"/>
            <a:ext cx="813567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Don’t stop looking, don’t stop believing,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God is to be found when you seek Him.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All creation tells of His glory,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For eternity.</a:t>
            </a:r>
          </a:p>
          <a:p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CHORUS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Everywhere around me,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I can see the hand of God,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The evidence surrounds me,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In the greatness of His world. (Repeat)</a:t>
            </a:r>
          </a:p>
          <a:p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GB" sz="3200" b="1" dirty="0">
                <a:latin typeface="Comic Sans MS" panose="030F0702030302020204" pitchFamily="66" charset="0"/>
              </a:rPr>
              <a:t>Everywhere around me!</a:t>
            </a:r>
          </a:p>
        </p:txBody>
      </p:sp>
    </p:spTree>
    <p:extLst>
      <p:ext uri="{BB962C8B-B14F-4D97-AF65-F5344CB8AC3E}">
        <p14:creationId xmlns:p14="http://schemas.microsoft.com/office/powerpoint/2010/main" val="3261705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3941" y="653143"/>
            <a:ext cx="9660482" cy="56692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1300" dirty="0">
                <a:latin typeface="Comic Sans MS" panose="030F0702030302020204" pitchFamily="66" charset="0"/>
              </a:rPr>
              <a:t>Class 3</a:t>
            </a:r>
          </a:p>
          <a:p>
            <a:pPr marL="0" indent="0" algn="ctr">
              <a:buNone/>
            </a:pPr>
            <a:r>
              <a:rPr lang="en-GB" sz="3200" dirty="0">
                <a:latin typeface="Comic Sans MS" panose="030F0702030302020204" pitchFamily="66" charset="0"/>
              </a:rPr>
              <a:t>Harvest Rap. </a:t>
            </a:r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100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A7ED5D-CE51-9B16-CA34-04DC6F460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5" y="3651189"/>
            <a:ext cx="3405090" cy="274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38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003" y="365760"/>
            <a:ext cx="9451477" cy="6087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1500" dirty="0">
                <a:latin typeface="Comic Sans MS" panose="030F0702030302020204" pitchFamily="66" charset="0"/>
              </a:rPr>
              <a:t>Class 4</a:t>
            </a:r>
          </a:p>
          <a:p>
            <a:pPr marL="0" indent="0" algn="ctr">
              <a:buNone/>
            </a:pPr>
            <a:r>
              <a:rPr lang="en-GB" sz="3200" dirty="0">
                <a:latin typeface="Comic Sans MS" panose="030F0702030302020204" pitchFamily="66" charset="0"/>
              </a:rPr>
              <a:t>Poetry– We thank you God for ……... </a:t>
            </a:r>
          </a:p>
          <a:p>
            <a:pPr marL="0" indent="0" algn="ctr">
              <a:buNone/>
            </a:pPr>
            <a:endParaRPr lang="en-GB" sz="10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E499C0-BE01-DC4D-04B3-CD7B6C07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547" y="3704253"/>
            <a:ext cx="2474149" cy="30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0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1563" y="1234682"/>
            <a:ext cx="9494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Comic Sans MS" panose="030F0702030302020204" pitchFamily="66" charset="0"/>
              </a:rPr>
              <a:t>Autumn Days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6E5F20-2D29-32B9-369C-7C85BB236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0878" y="2461725"/>
            <a:ext cx="4396275" cy="4396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A17325-74D1-AA06-37F1-C76453010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6491" y="5251975"/>
            <a:ext cx="2305509" cy="1536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E68EE-D30D-7E65-207D-7328E2190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959" y="4171821"/>
            <a:ext cx="4774163" cy="25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91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599" y="286590"/>
            <a:ext cx="11443364" cy="602417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600" b="1" dirty="0">
                <a:latin typeface="Comic Sans MS" panose="030F0702030302020204" pitchFamily="66" charset="0"/>
              </a:rPr>
              <a:t>Autumn days </a:t>
            </a:r>
            <a:r>
              <a:rPr lang="en-GB" sz="3600" dirty="0">
                <a:latin typeface="Comic Sans MS" panose="030F0702030302020204" pitchFamily="66" charset="0"/>
              </a:rPr>
              <a:t>when the grass is jewelled </a:t>
            </a:r>
          </a:p>
          <a:p>
            <a:pPr marL="0" lv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and the silk inside a chestnut shell,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jet planes meeting in the air to be refuelled, 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all these things I love so well.</a:t>
            </a: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 </a:t>
            </a:r>
          </a:p>
          <a:p>
            <a:pPr marL="0" indent="0">
              <a:buNone/>
            </a:pPr>
            <a:r>
              <a:rPr lang="en-GB" sz="3600" i="1" dirty="0">
                <a:latin typeface="Comic Sans MS" panose="030F0702030302020204" pitchFamily="66" charset="0"/>
              </a:rPr>
              <a:t>Refrain: </a:t>
            </a: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i="1" dirty="0">
                <a:latin typeface="Comic Sans MS" panose="030F0702030302020204" pitchFamily="66" charset="0"/>
              </a:rPr>
              <a:t>So I </a:t>
            </a:r>
            <a:r>
              <a:rPr lang="en-GB" sz="3600" i="1" dirty="0" err="1">
                <a:latin typeface="Comic Sans MS" panose="030F0702030302020204" pitchFamily="66" charset="0"/>
              </a:rPr>
              <a:t>musn’t</a:t>
            </a:r>
            <a:r>
              <a:rPr lang="en-GB" sz="3600" i="1" dirty="0">
                <a:latin typeface="Comic Sans MS" panose="030F0702030302020204" pitchFamily="66" charset="0"/>
              </a:rPr>
              <a:t> forget. No I </a:t>
            </a:r>
            <a:r>
              <a:rPr lang="en-GB" sz="3600" i="1" dirty="0" err="1">
                <a:latin typeface="Comic Sans MS" panose="030F0702030302020204" pitchFamily="66" charset="0"/>
              </a:rPr>
              <a:t>musn’t</a:t>
            </a:r>
            <a:r>
              <a:rPr lang="en-GB" sz="3600" i="1" dirty="0">
                <a:latin typeface="Comic Sans MS" panose="030F0702030302020204" pitchFamily="66" charset="0"/>
              </a:rPr>
              <a:t> forget, </a:t>
            </a: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i="1" dirty="0">
                <a:latin typeface="Comic Sans MS" panose="030F0702030302020204" pitchFamily="66" charset="0"/>
              </a:rPr>
              <a:t>to say a great big thank- you, I </a:t>
            </a:r>
            <a:r>
              <a:rPr lang="en-GB" sz="3600" i="1" dirty="0" err="1">
                <a:latin typeface="Comic Sans MS" panose="030F0702030302020204" pitchFamily="66" charset="0"/>
              </a:rPr>
              <a:t>musn’t</a:t>
            </a:r>
            <a:r>
              <a:rPr lang="en-GB" sz="3600" i="1" dirty="0">
                <a:latin typeface="Comic Sans MS" panose="030F0702030302020204" pitchFamily="66" charset="0"/>
              </a:rPr>
              <a:t> forget.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56240" y="579120"/>
            <a:ext cx="52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75747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913" y="208214"/>
            <a:ext cx="11443364" cy="602417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Clouds that look like familiar faces,  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and a winter’s moon with frosty rings,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smell of bacon as I fasten up my laces 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and the song the milkman sings.</a:t>
            </a:r>
          </a:p>
          <a:p>
            <a:pPr marL="0" indent="0">
              <a:buNone/>
            </a:pPr>
            <a:endParaRPr lang="en-GB" sz="11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i="1" dirty="0">
                <a:latin typeface="Comic Sans MS" panose="030F0702030302020204" pitchFamily="66" charset="0"/>
              </a:rPr>
              <a:t>Refrain: </a:t>
            </a: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i="1" dirty="0">
                <a:latin typeface="Comic Sans MS" panose="030F0702030302020204" pitchFamily="66" charset="0"/>
              </a:rPr>
              <a:t>So I </a:t>
            </a:r>
            <a:r>
              <a:rPr lang="en-GB" sz="3600" i="1" dirty="0" err="1">
                <a:latin typeface="Comic Sans MS" panose="030F0702030302020204" pitchFamily="66" charset="0"/>
              </a:rPr>
              <a:t>musn’t</a:t>
            </a:r>
            <a:r>
              <a:rPr lang="en-GB" sz="3600" i="1" dirty="0">
                <a:latin typeface="Comic Sans MS" panose="030F0702030302020204" pitchFamily="66" charset="0"/>
              </a:rPr>
              <a:t> forget. </a:t>
            </a:r>
          </a:p>
          <a:p>
            <a:pPr marL="0" indent="0">
              <a:buNone/>
            </a:pPr>
            <a:r>
              <a:rPr lang="en-GB" sz="3600" i="1" dirty="0">
                <a:latin typeface="Comic Sans MS" panose="030F0702030302020204" pitchFamily="66" charset="0"/>
              </a:rPr>
              <a:t>No I </a:t>
            </a:r>
            <a:r>
              <a:rPr lang="en-GB" sz="3600" i="1" dirty="0" err="1">
                <a:latin typeface="Comic Sans MS" panose="030F0702030302020204" pitchFamily="66" charset="0"/>
              </a:rPr>
              <a:t>musn’t</a:t>
            </a:r>
            <a:r>
              <a:rPr lang="en-GB" sz="3600" i="1" dirty="0">
                <a:latin typeface="Comic Sans MS" panose="030F0702030302020204" pitchFamily="66" charset="0"/>
              </a:rPr>
              <a:t> forget, </a:t>
            </a: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i="1" dirty="0">
                <a:latin typeface="Comic Sans MS" panose="030F0702030302020204" pitchFamily="66" charset="0"/>
              </a:rPr>
              <a:t>To say a great big thank- you, I </a:t>
            </a:r>
            <a:r>
              <a:rPr lang="en-GB" sz="3600" i="1" dirty="0" err="1">
                <a:latin typeface="Comic Sans MS" panose="030F0702030302020204" pitchFamily="66" charset="0"/>
              </a:rPr>
              <a:t>musn’t</a:t>
            </a:r>
            <a:r>
              <a:rPr lang="en-GB" sz="3600" i="1" dirty="0">
                <a:latin typeface="Comic Sans MS" panose="030F0702030302020204" pitchFamily="66" charset="0"/>
              </a:rPr>
              <a:t> forget.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56240" y="579120"/>
            <a:ext cx="52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6694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C16D0F-2273-D6DB-2EB3-BA6C8D2B0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62" y="594852"/>
            <a:ext cx="4617116" cy="1029059"/>
          </a:xfrm>
        </p:spPr>
        <p:txBody>
          <a:bodyPr>
            <a:normAutofit fontScale="90000"/>
          </a:bodyPr>
          <a:lstStyle/>
          <a:p>
            <a:r>
              <a:rPr lang="en-GB" dirty="0"/>
              <a:t>We are moving to a </a:t>
            </a:r>
            <a:br>
              <a:rPr lang="en-GB" dirty="0"/>
            </a:br>
            <a:r>
              <a:rPr lang="en-GB" dirty="0"/>
              <a:t>NUT AWARE SCHOOL  status…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F83F5A-C04D-837E-88A8-F6C4CF4FB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6162" y="1623911"/>
            <a:ext cx="4848225" cy="4205748"/>
          </a:xfrm>
        </p:spPr>
        <p:txBody>
          <a:bodyPr/>
          <a:lstStyle/>
          <a:p>
            <a:endParaRPr lang="en-GB" dirty="0"/>
          </a:p>
          <a:p>
            <a:r>
              <a:rPr lang="en-GB" sz="1800" dirty="0"/>
              <a:t>No school can guarantee being completely nut free, as this creates a false sense of security.</a:t>
            </a:r>
          </a:p>
          <a:p>
            <a:r>
              <a:rPr lang="en-GB" sz="1800" dirty="0"/>
              <a:t>But having children in our school with nut allergies means as a school community, we must aim to be completely NUT FREE to ensure the safety and well-being of these children. </a:t>
            </a:r>
          </a:p>
          <a:p>
            <a:r>
              <a:rPr lang="en-GB" sz="1800" dirty="0"/>
              <a:t>We ask for your help in ensuring </a:t>
            </a:r>
            <a:r>
              <a:rPr lang="en-GB" sz="1800" b="1" dirty="0"/>
              <a:t>ABSOLUTELY NO NUTS and no nut products</a:t>
            </a:r>
            <a:r>
              <a:rPr lang="en-GB" sz="1800" dirty="0"/>
              <a:t> come to school, in lunch boxes or as class treats.</a:t>
            </a:r>
          </a:p>
          <a:p>
            <a:r>
              <a:rPr lang="en-GB" sz="1800" dirty="0"/>
              <a:t>Thank you for your assistance with this.  </a:t>
            </a:r>
          </a:p>
          <a:p>
            <a:endParaRPr lang="en-GB" sz="1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A015866-3324-34D2-CBF5-C0758771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69" y="-4763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BC696F-40A9-615C-B58E-938DEB0D9AF6}"/>
              </a:ext>
            </a:extLst>
          </p:cNvPr>
          <p:cNvSpPr/>
          <p:nvPr/>
        </p:nvSpPr>
        <p:spPr>
          <a:xfrm>
            <a:off x="6331974" y="1028341"/>
            <a:ext cx="4149213" cy="702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NUT AWARE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F428E8-AB32-5958-8202-15B4A8AD6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31" y="5179449"/>
            <a:ext cx="1428750" cy="16859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2F5923-9E8B-B3FD-D415-3900CA5FD40B}"/>
              </a:ext>
            </a:extLst>
          </p:cNvPr>
          <p:cNvCxnSpPr>
            <a:cxnSpLocks/>
          </p:cNvCxnSpPr>
          <p:nvPr/>
        </p:nvCxnSpPr>
        <p:spPr>
          <a:xfrm>
            <a:off x="702365" y="5368413"/>
            <a:ext cx="1600815" cy="110121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0F6407-FD91-4178-4F40-35181A20A32A}"/>
              </a:ext>
            </a:extLst>
          </p:cNvPr>
          <p:cNvCxnSpPr>
            <a:cxnSpLocks/>
          </p:cNvCxnSpPr>
          <p:nvPr/>
        </p:nvCxnSpPr>
        <p:spPr>
          <a:xfrm flipH="1">
            <a:off x="702365" y="5368413"/>
            <a:ext cx="1459375" cy="1177412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CBAA8B9-BC2F-1ED8-EA9F-373DF3D47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924" y="5270063"/>
            <a:ext cx="1297910" cy="129791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9E6962-705F-12B7-7CB8-6AA58D4922E7}"/>
              </a:ext>
            </a:extLst>
          </p:cNvPr>
          <p:cNvCxnSpPr>
            <a:cxnSpLocks/>
          </p:cNvCxnSpPr>
          <p:nvPr/>
        </p:nvCxnSpPr>
        <p:spPr>
          <a:xfrm flipH="1">
            <a:off x="2369186" y="5234089"/>
            <a:ext cx="1411648" cy="1428366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747599-81E1-59B7-5AB8-35FDDFFA0AD3}"/>
              </a:ext>
            </a:extLst>
          </p:cNvPr>
          <p:cNvCxnSpPr>
            <a:cxnSpLocks/>
          </p:cNvCxnSpPr>
          <p:nvPr/>
        </p:nvCxnSpPr>
        <p:spPr>
          <a:xfrm>
            <a:off x="2407964" y="5234089"/>
            <a:ext cx="1525386" cy="1432234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Meridian Organic Smooth Peanut Butter ...">
            <a:extLst>
              <a:ext uri="{FF2B5EF4-FFF2-40B4-BE49-F238E27FC236}">
                <a16:creationId xmlns:a16="http://schemas.microsoft.com/office/drawing/2014/main" id="{458BE30E-D4A8-3B6D-4903-B89BA834C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253" y="5270063"/>
            <a:ext cx="1248696" cy="12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758871-8B3E-E45D-A0DE-4FAB16C48A98}"/>
              </a:ext>
            </a:extLst>
          </p:cNvPr>
          <p:cNvCxnSpPr>
            <a:cxnSpLocks/>
          </p:cNvCxnSpPr>
          <p:nvPr/>
        </p:nvCxnSpPr>
        <p:spPr>
          <a:xfrm flipH="1">
            <a:off x="4242327" y="5180228"/>
            <a:ext cx="1411648" cy="1428366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995D6B-F115-69DC-1347-C7B79A9E2D18}"/>
              </a:ext>
            </a:extLst>
          </p:cNvPr>
          <p:cNvCxnSpPr>
            <a:cxnSpLocks/>
          </p:cNvCxnSpPr>
          <p:nvPr/>
        </p:nvCxnSpPr>
        <p:spPr>
          <a:xfrm>
            <a:off x="4282072" y="5135739"/>
            <a:ext cx="1525386" cy="1432234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54BCD6A-5AA6-35AB-CAC9-EB1C3C184DC3}"/>
              </a:ext>
            </a:extLst>
          </p:cNvPr>
          <p:cNvSpPr/>
          <p:nvPr/>
        </p:nvSpPr>
        <p:spPr>
          <a:xfrm>
            <a:off x="7678994" y="5368413"/>
            <a:ext cx="1451303" cy="11012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BC33B4-413B-CD33-3617-A1ED8330E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258" y="5264538"/>
            <a:ext cx="984773" cy="11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78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530" y="129837"/>
            <a:ext cx="11443364" cy="602417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600" dirty="0"/>
              <a:t> </a:t>
            </a:r>
            <a:r>
              <a:rPr lang="en-GB" sz="3600" dirty="0">
                <a:latin typeface="Comic Sans MS" panose="030F0702030302020204" pitchFamily="66" charset="0"/>
              </a:rPr>
              <a:t>Whipped up spray that is rainbow-scattered,    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 and a swallow curving in the sky.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 Shoes so comfy, though they’re worn-out 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 and they’re battered, 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 and the taste of apple-pie.</a:t>
            </a:r>
          </a:p>
          <a:p>
            <a:pPr marL="0" indent="0">
              <a:buNone/>
            </a:pPr>
            <a:endParaRPr lang="en-GB" sz="11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 </a:t>
            </a:r>
            <a:r>
              <a:rPr lang="en-GB" sz="3600" i="1" dirty="0">
                <a:latin typeface="Comic Sans MS" panose="030F0702030302020204" pitchFamily="66" charset="0"/>
              </a:rPr>
              <a:t>Refrain: </a:t>
            </a: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i="1" dirty="0">
                <a:latin typeface="Comic Sans MS" panose="030F0702030302020204" pitchFamily="66" charset="0"/>
              </a:rPr>
              <a:t> So I </a:t>
            </a:r>
            <a:r>
              <a:rPr lang="en-GB" sz="3600" i="1" dirty="0" err="1">
                <a:latin typeface="Comic Sans MS" panose="030F0702030302020204" pitchFamily="66" charset="0"/>
              </a:rPr>
              <a:t>musn’t</a:t>
            </a:r>
            <a:r>
              <a:rPr lang="en-GB" sz="3600" i="1" dirty="0">
                <a:latin typeface="Comic Sans MS" panose="030F0702030302020204" pitchFamily="66" charset="0"/>
              </a:rPr>
              <a:t> forget. No I </a:t>
            </a:r>
            <a:r>
              <a:rPr lang="en-GB" sz="3600" i="1" dirty="0" err="1">
                <a:latin typeface="Comic Sans MS" panose="030F0702030302020204" pitchFamily="66" charset="0"/>
              </a:rPr>
              <a:t>musn’t</a:t>
            </a:r>
            <a:r>
              <a:rPr lang="en-GB" sz="3600" i="1" dirty="0">
                <a:latin typeface="Comic Sans MS" panose="030F0702030302020204" pitchFamily="66" charset="0"/>
              </a:rPr>
              <a:t> forget, </a:t>
            </a: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i="1" dirty="0">
                <a:latin typeface="Comic Sans MS" panose="030F0702030302020204" pitchFamily="66" charset="0"/>
              </a:rPr>
              <a:t> to say a great big thank- you, I </a:t>
            </a:r>
            <a:r>
              <a:rPr lang="en-GB" sz="3600" i="1" dirty="0" err="1">
                <a:latin typeface="Comic Sans MS" panose="030F0702030302020204" pitchFamily="66" charset="0"/>
              </a:rPr>
              <a:t>musn’t</a:t>
            </a:r>
            <a:r>
              <a:rPr lang="en-GB" sz="3600" i="1" dirty="0">
                <a:latin typeface="Comic Sans MS" panose="030F0702030302020204" pitchFamily="66" charset="0"/>
              </a:rPr>
              <a:t> forget.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56240" y="579120"/>
            <a:ext cx="52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4209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249" y="0"/>
            <a:ext cx="11528433" cy="660329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Scent of gardens when the rain’s been falling, 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and a minnow darting down a stream,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picked-up engine that’s been stuttering and    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stalling, and a win for my home team.  </a:t>
            </a:r>
          </a:p>
          <a:p>
            <a:pPr marL="0" indent="0">
              <a:buNone/>
            </a:pPr>
            <a:endParaRPr lang="en-GB" sz="1100" b="1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i="1" dirty="0">
                <a:latin typeface="Comic Sans MS" panose="030F0702030302020204" pitchFamily="66" charset="0"/>
              </a:rPr>
              <a:t>Refrain: </a:t>
            </a: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i="1" dirty="0">
                <a:latin typeface="Comic Sans MS" panose="030F0702030302020204" pitchFamily="66" charset="0"/>
              </a:rPr>
              <a:t>So I </a:t>
            </a:r>
            <a:r>
              <a:rPr lang="en-GB" sz="3600" i="1" dirty="0" err="1">
                <a:latin typeface="Comic Sans MS" panose="030F0702030302020204" pitchFamily="66" charset="0"/>
              </a:rPr>
              <a:t>musn’t</a:t>
            </a:r>
            <a:r>
              <a:rPr lang="en-GB" sz="3600" i="1" dirty="0">
                <a:latin typeface="Comic Sans MS" panose="030F0702030302020204" pitchFamily="66" charset="0"/>
              </a:rPr>
              <a:t> forget. </a:t>
            </a:r>
          </a:p>
          <a:p>
            <a:pPr marL="0" indent="0">
              <a:buNone/>
            </a:pPr>
            <a:r>
              <a:rPr lang="en-GB" sz="3600" i="1" dirty="0">
                <a:latin typeface="Comic Sans MS" panose="030F0702030302020204" pitchFamily="66" charset="0"/>
              </a:rPr>
              <a:t>No I </a:t>
            </a:r>
            <a:r>
              <a:rPr lang="en-GB" sz="3600" i="1" dirty="0" err="1">
                <a:latin typeface="Comic Sans MS" panose="030F0702030302020204" pitchFamily="66" charset="0"/>
              </a:rPr>
              <a:t>musn’t</a:t>
            </a:r>
            <a:r>
              <a:rPr lang="en-GB" sz="3600" i="1" dirty="0">
                <a:latin typeface="Comic Sans MS" panose="030F0702030302020204" pitchFamily="66" charset="0"/>
              </a:rPr>
              <a:t> forget, </a:t>
            </a: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i="1" dirty="0">
                <a:latin typeface="Comic Sans MS" panose="030F0702030302020204" pitchFamily="66" charset="0"/>
              </a:rPr>
              <a:t>To say a great big thank- you, I </a:t>
            </a:r>
            <a:r>
              <a:rPr lang="en-GB" sz="3600" i="1" dirty="0" err="1">
                <a:latin typeface="Comic Sans MS" panose="030F0702030302020204" pitchFamily="66" charset="0"/>
              </a:rPr>
              <a:t>musn’t</a:t>
            </a:r>
            <a:r>
              <a:rPr lang="en-GB" sz="3600" i="1" dirty="0">
                <a:latin typeface="Comic Sans MS" panose="030F0702030302020204" pitchFamily="66" charset="0"/>
              </a:rPr>
              <a:t> forget.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56240" y="579120"/>
            <a:ext cx="52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9504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2054" y="522514"/>
            <a:ext cx="10248311" cy="62440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1300" dirty="0">
                <a:latin typeface="Comic Sans MS" panose="030F0702030302020204" pitchFamily="66" charset="0"/>
              </a:rPr>
              <a:t>Class 5</a:t>
            </a:r>
          </a:p>
          <a:p>
            <a:pPr marL="0" indent="0" algn="ctr">
              <a:buNone/>
            </a:pPr>
            <a:r>
              <a:rPr lang="en-GB" sz="3200" dirty="0">
                <a:latin typeface="Comic Sans MS" panose="030F0702030302020204" pitchFamily="66" charset="0"/>
              </a:rPr>
              <a:t>Haiku – We thank you God for hardworking hands that unite to gather the Harvest. </a:t>
            </a:r>
          </a:p>
          <a:p>
            <a:pPr marL="0" indent="0" algn="ctr">
              <a:buNone/>
            </a:pPr>
            <a:endParaRPr lang="en-GB" sz="10000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9EBB19-DC46-5B8B-1A3D-8397A6FE8F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74"/>
          <a:stretch/>
        </p:blipFill>
        <p:spPr>
          <a:xfrm>
            <a:off x="4605131" y="3756776"/>
            <a:ext cx="2719400" cy="25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22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7186" y="444137"/>
            <a:ext cx="9333911" cy="6126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6200" dirty="0">
                <a:latin typeface="Comic Sans MS" panose="030F0702030302020204" pitchFamily="66" charset="0"/>
              </a:rPr>
              <a:t>Class 2</a:t>
            </a:r>
          </a:p>
          <a:p>
            <a:pPr marL="0" indent="0" algn="ctr">
              <a:buNone/>
            </a:pPr>
            <a:r>
              <a:rPr lang="en-GB" sz="3800" dirty="0">
                <a:latin typeface="Comic Sans MS" panose="030F0702030302020204" pitchFamily="66" charset="0"/>
              </a:rPr>
              <a:t>A collage – We thank you God for …………….</a:t>
            </a:r>
          </a:p>
          <a:p>
            <a:pPr marL="0" indent="0" algn="ctr">
              <a:buNone/>
            </a:pPr>
            <a:endParaRPr lang="en-GB" sz="6000" dirty="0"/>
          </a:p>
          <a:p>
            <a:pPr marL="0" indent="0" algn="ctr">
              <a:buNone/>
            </a:pPr>
            <a:endParaRPr lang="en-GB" sz="100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54A12B-E0C0-00CB-64C1-212C21040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51" y="4343625"/>
            <a:ext cx="2341983" cy="23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31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326571"/>
            <a:ext cx="9320848" cy="5921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6200" dirty="0">
                <a:latin typeface="Comic Sans MS" panose="030F0702030302020204" pitchFamily="66" charset="0"/>
              </a:rPr>
              <a:t>Class 6</a:t>
            </a:r>
          </a:p>
          <a:p>
            <a:pPr marL="0" indent="0" algn="ctr">
              <a:buNone/>
            </a:pPr>
            <a:r>
              <a:rPr lang="en-GB" sz="3200" dirty="0">
                <a:latin typeface="Comic Sans MS" panose="030F0702030302020204" pitchFamily="66" charset="0"/>
              </a:rPr>
              <a:t>A Greek Harvest  – We thank you God for the CAFOD whose work enables us to share the Harvest. 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endParaRPr lang="en-GB" sz="100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899A6D-715D-F414-8E93-F4C24450D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917" y="4650050"/>
            <a:ext cx="6654165" cy="19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81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545" y="-267855"/>
            <a:ext cx="11443364" cy="60147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6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EFA4D-129E-94F2-C89A-EA7646DC06BC}"/>
              </a:ext>
            </a:extLst>
          </p:cNvPr>
          <p:cNvSpPr txBox="1"/>
          <p:nvPr/>
        </p:nvSpPr>
        <p:spPr>
          <a:xfrm>
            <a:off x="758499" y="1421578"/>
            <a:ext cx="1366509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800" b="0" i="0" dirty="0">
                <a:effectLst/>
                <a:latin typeface="Comic Sans MS" panose="030F0702030302020204" pitchFamily="66" charset="0"/>
              </a:rPr>
              <a:t>Generous God,</a:t>
            </a:r>
            <a:br>
              <a:rPr lang="en-US" sz="2800" b="0" i="0" dirty="0">
                <a:effectLst/>
                <a:latin typeface="Comic Sans MS" panose="030F0702030302020204" pitchFamily="66" charset="0"/>
              </a:rPr>
            </a:br>
            <a:r>
              <a:rPr lang="en-US" sz="2800" b="0" i="0" dirty="0">
                <a:effectLst/>
                <a:latin typeface="Comic Sans MS" panose="030F0702030302020204" pitchFamily="66" charset="0"/>
              </a:rPr>
              <a:t>we praise and thank you</a:t>
            </a:r>
            <a:br>
              <a:rPr lang="en-US" sz="2800" b="0" i="0" dirty="0">
                <a:effectLst/>
                <a:latin typeface="Comic Sans MS" panose="030F0702030302020204" pitchFamily="66" charset="0"/>
              </a:rPr>
            </a:br>
            <a:r>
              <a:rPr lang="en-US" sz="2800" b="0" i="0" dirty="0">
                <a:effectLst/>
                <a:latin typeface="Comic Sans MS" panose="030F0702030302020204" pitchFamily="66" charset="0"/>
              </a:rPr>
              <a:t>for all that you have given us.</a:t>
            </a:r>
          </a:p>
          <a:p>
            <a:pPr algn="l">
              <a:buNone/>
            </a:pPr>
            <a:r>
              <a:rPr lang="en-US" sz="2800" b="0" i="0" dirty="0">
                <a:effectLst/>
                <a:latin typeface="Comic Sans MS" panose="030F0702030302020204" pitchFamily="66" charset="0"/>
              </a:rPr>
              <a:t>Fill our hearts with your love</a:t>
            </a:r>
            <a:br>
              <a:rPr lang="en-US" sz="2800" b="0" i="0" dirty="0">
                <a:effectLst/>
                <a:latin typeface="Comic Sans MS" panose="030F0702030302020204" pitchFamily="66" charset="0"/>
              </a:rPr>
            </a:br>
            <a:r>
              <a:rPr lang="en-US" sz="2800" b="0" i="0" dirty="0">
                <a:effectLst/>
                <a:latin typeface="Comic Sans MS" panose="030F0702030302020204" pitchFamily="66" charset="0"/>
              </a:rPr>
              <a:t>and move us to be good </a:t>
            </a:r>
            <a:r>
              <a:rPr lang="en-US" sz="2800" b="0" i="0" dirty="0" err="1">
                <a:effectLst/>
                <a:latin typeface="Comic Sans MS" panose="030F0702030302020204" pitchFamily="66" charset="0"/>
              </a:rPr>
              <a:t>neighbours</a:t>
            </a:r>
            <a:br>
              <a:rPr lang="en-US" sz="2800" b="0" i="0" dirty="0">
                <a:effectLst/>
                <a:latin typeface="Comic Sans MS" panose="030F0702030302020204" pitchFamily="66" charset="0"/>
              </a:rPr>
            </a:br>
            <a:r>
              <a:rPr lang="en-US" sz="2800" b="0" i="0" dirty="0">
                <a:effectLst/>
                <a:latin typeface="Comic Sans MS" panose="030F0702030302020204" pitchFamily="66" charset="0"/>
              </a:rPr>
              <a:t>to all our sisters and brothers.</a:t>
            </a:r>
          </a:p>
          <a:p>
            <a:pPr algn="l">
              <a:buNone/>
            </a:pPr>
            <a:r>
              <a:rPr lang="en-US" sz="2800" b="0" i="0" dirty="0">
                <a:effectLst/>
                <a:latin typeface="Comic Sans MS" panose="030F0702030302020204" pitchFamily="66" charset="0"/>
              </a:rPr>
              <a:t>Inspire us all to play our part,</a:t>
            </a:r>
            <a:br>
              <a:rPr lang="en-US" sz="2800" b="0" i="0" dirty="0">
                <a:effectLst/>
                <a:latin typeface="Comic Sans MS" panose="030F0702030302020204" pitchFamily="66" charset="0"/>
              </a:rPr>
            </a:br>
            <a:r>
              <a:rPr lang="en-US" sz="2800" b="0" i="0" dirty="0">
                <a:effectLst/>
                <a:latin typeface="Comic Sans MS" panose="030F0702030302020204" pitchFamily="66" charset="0"/>
              </a:rPr>
              <a:t>to build a better world</a:t>
            </a:r>
            <a:br>
              <a:rPr lang="en-US" sz="2800" b="0" i="0" dirty="0">
                <a:effectLst/>
                <a:latin typeface="Comic Sans MS" panose="030F0702030302020204" pitchFamily="66" charset="0"/>
              </a:rPr>
            </a:br>
            <a:r>
              <a:rPr lang="en-US" sz="2800" b="0" i="0" dirty="0">
                <a:effectLst/>
                <a:latin typeface="Comic Sans MS" panose="030F0702030302020204" pitchFamily="66" charset="0"/>
              </a:rPr>
              <a:t>where each and every person</a:t>
            </a:r>
            <a:br>
              <a:rPr lang="en-US" sz="2800" b="0" i="0" dirty="0">
                <a:effectLst/>
                <a:latin typeface="Comic Sans MS" panose="030F0702030302020204" pitchFamily="66" charset="0"/>
              </a:rPr>
            </a:br>
            <a:r>
              <a:rPr lang="en-US" sz="2800" b="0" i="0" dirty="0">
                <a:effectLst/>
                <a:latin typeface="Comic Sans MS" panose="030F0702030302020204" pitchFamily="66" charset="0"/>
              </a:rPr>
              <a:t>can share in the joy of your gifts.</a:t>
            </a:r>
          </a:p>
          <a:p>
            <a:pPr algn="l">
              <a:buNone/>
            </a:pPr>
            <a:r>
              <a:rPr lang="en-US" sz="2800" b="0" i="0" dirty="0">
                <a:effectLst/>
                <a:latin typeface="Comic Sans MS" panose="030F0702030302020204" pitchFamily="66" charset="0"/>
              </a:rPr>
              <a:t>Amen.</a:t>
            </a:r>
          </a:p>
          <a:p>
            <a:pPr algn="l">
              <a:buNone/>
            </a:pPr>
            <a:r>
              <a:rPr lang="en-US" sz="2800" b="0" i="1" dirty="0">
                <a:effectLst/>
                <a:latin typeface="Comic Sans MS" panose="030F0702030302020204" pitchFamily="66" charset="0"/>
              </a:rPr>
              <a:t>Catherine Gorman/CAFOD</a:t>
            </a:r>
            <a:endParaRPr lang="en-US" sz="2800" b="0" i="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F81DA-9CEC-146F-F407-171BAD5C2BF9}"/>
              </a:ext>
            </a:extLst>
          </p:cNvPr>
          <p:cNvSpPr txBox="1"/>
          <p:nvPr/>
        </p:nvSpPr>
        <p:spPr>
          <a:xfrm>
            <a:off x="-221962" y="244271"/>
            <a:ext cx="9494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Comic Sans MS" panose="030F0702030302020204" pitchFamily="66" charset="0"/>
              </a:rPr>
              <a:t>Harvest Prayer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20C823-8713-C606-46AD-4F0B82CE7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9567" y="0"/>
            <a:ext cx="3114346" cy="239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99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545" y="-267855"/>
            <a:ext cx="11443364" cy="60147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6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EFA4D-129E-94F2-C89A-EA7646DC06BC}"/>
              </a:ext>
            </a:extLst>
          </p:cNvPr>
          <p:cNvSpPr txBox="1"/>
          <p:nvPr/>
        </p:nvSpPr>
        <p:spPr>
          <a:xfrm>
            <a:off x="590549" y="1591881"/>
            <a:ext cx="949498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Matthew 9:37-38</a:t>
            </a:r>
          </a:p>
          <a:p>
            <a:endParaRPr lang="en-US" sz="3200" dirty="0"/>
          </a:p>
          <a:p>
            <a:r>
              <a:rPr lang="en-US" sz="3200" dirty="0"/>
              <a:t>Then he said to his disciples, “The harvest is plentiful but the workers are few. Ask the Lord of the harvest, therefore, to send out workers into his harvest field.”</a:t>
            </a:r>
          </a:p>
          <a:p>
            <a:endParaRPr lang="en-US" sz="3200" dirty="0"/>
          </a:p>
          <a:p>
            <a:r>
              <a:rPr lang="en-US" sz="3200" dirty="0"/>
              <a:t>Let us be workers this harvest time.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F81DA-9CEC-146F-F407-171BAD5C2BF9}"/>
              </a:ext>
            </a:extLst>
          </p:cNvPr>
          <p:cNvSpPr txBox="1"/>
          <p:nvPr/>
        </p:nvSpPr>
        <p:spPr>
          <a:xfrm>
            <a:off x="-221962" y="244271"/>
            <a:ext cx="9494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Harvest Message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068346-062B-67A2-2EB0-F64C4A114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318" y="4366727"/>
            <a:ext cx="2251908" cy="224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82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90AC4D-6B57-0077-67D9-43E334D371CA}"/>
              </a:ext>
            </a:extLst>
          </p:cNvPr>
          <p:cNvSpPr txBox="1"/>
          <p:nvPr/>
        </p:nvSpPr>
        <p:spPr>
          <a:xfrm>
            <a:off x="2724539" y="2958004"/>
            <a:ext cx="642179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Thank you for carrots and peas, 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Thank you for honey from bees, 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Thank you for everything Except for </a:t>
            </a:r>
            <a:r>
              <a:rPr lang="en-US" sz="3600" dirty="0" err="1">
                <a:latin typeface="Comic Sans MS" panose="030F0702030302020204" pitchFamily="66" charset="0"/>
              </a:rPr>
              <a:t>brussel</a:t>
            </a:r>
            <a:r>
              <a:rPr lang="en-US" sz="3600" dirty="0">
                <a:latin typeface="Comic Sans MS" panose="030F0702030302020204" pitchFamily="66" charset="0"/>
              </a:rPr>
              <a:t> sprouts!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F989A-53A9-9D9B-A3B4-6E3615ECE868}"/>
              </a:ext>
            </a:extLst>
          </p:cNvPr>
          <p:cNvSpPr txBox="1"/>
          <p:nvPr/>
        </p:nvSpPr>
        <p:spPr>
          <a:xfrm>
            <a:off x="1950099" y="1037675"/>
            <a:ext cx="71962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THANK YOU FOR ALMOST EVERYTHING!</a:t>
            </a:r>
          </a:p>
          <a:p>
            <a:endParaRPr lang="en-US" sz="4000" dirty="0"/>
          </a:p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AA360-13D7-BFE4-0858-E37CC0276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687" y="4778311"/>
            <a:ext cx="2324876" cy="123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27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C604BB-3F2B-F50B-99C4-44AE83F19F9B}"/>
              </a:ext>
            </a:extLst>
          </p:cNvPr>
          <p:cNvSpPr txBox="1"/>
          <p:nvPr/>
        </p:nvSpPr>
        <p:spPr>
          <a:xfrm>
            <a:off x="2258008" y="1754155"/>
            <a:ext cx="68883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Thank you for curry and rice, Thank you for strawberry ice, Thank you for everything      Except for </a:t>
            </a:r>
            <a:r>
              <a:rPr lang="en-US" sz="3600" dirty="0" err="1">
                <a:latin typeface="Comic Sans MS" panose="030F0702030302020204" pitchFamily="66" charset="0"/>
              </a:rPr>
              <a:t>mouldy</a:t>
            </a:r>
            <a:r>
              <a:rPr lang="en-US" sz="3600" dirty="0">
                <a:latin typeface="Comic Sans MS" panose="030F0702030302020204" pitchFamily="66" charset="0"/>
              </a:rPr>
              <a:t> cheese! 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7B1C0-BF4B-34E2-439E-B4EBCB0ED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2131" y="3117815"/>
            <a:ext cx="2863722" cy="286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1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B77661-0919-E80B-265F-08382FD8AA54}"/>
              </a:ext>
            </a:extLst>
          </p:cNvPr>
          <p:cNvSpPr txBox="1"/>
          <p:nvPr/>
        </p:nvSpPr>
        <p:spPr>
          <a:xfrm>
            <a:off x="2211355" y="1268963"/>
            <a:ext cx="69349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Thank you for raspberry jam, Thank you for bacon and ham, Thank you for everything, Except for pickled eggs! 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F5973-460F-08D1-D80B-2BC5ECDF1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1143" y="3669400"/>
            <a:ext cx="3707532" cy="24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29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FE300A-E6E7-D454-1535-B3C5F283C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150" y="3305175"/>
            <a:ext cx="3238500" cy="3238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C61BB7-7E81-ACCA-7CC8-BE757C520AAF}"/>
              </a:ext>
            </a:extLst>
          </p:cNvPr>
          <p:cNvSpPr txBox="1"/>
          <p:nvPr/>
        </p:nvSpPr>
        <p:spPr>
          <a:xfrm>
            <a:off x="1614196" y="998376"/>
            <a:ext cx="5327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Harvest Hymn – </a:t>
            </a:r>
          </a:p>
          <a:p>
            <a:pPr algn="ctr"/>
            <a:r>
              <a:rPr lang="en-GB" sz="4000" dirty="0">
                <a:latin typeface="Comic Sans MS" panose="030F0702030302020204" pitchFamily="66" charset="0"/>
              </a:rPr>
              <a:t>Give Thanks </a:t>
            </a:r>
          </a:p>
        </p:txBody>
      </p:sp>
    </p:spTree>
    <p:extLst>
      <p:ext uri="{BB962C8B-B14F-4D97-AF65-F5344CB8AC3E}">
        <p14:creationId xmlns:p14="http://schemas.microsoft.com/office/powerpoint/2010/main" val="233561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A3C18D-59D5-1DFB-447E-A63008FD0BD3}"/>
              </a:ext>
            </a:extLst>
          </p:cNvPr>
          <p:cNvSpPr txBox="1"/>
          <p:nvPr/>
        </p:nvSpPr>
        <p:spPr>
          <a:xfrm>
            <a:off x="1810139" y="1352939"/>
            <a:ext cx="73361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Thank you for barbeque sauce, Thank you for ketchup of course, Thank you for everything,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Except for garlic snails! 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A11597-474D-2AB9-296C-72D7BE9F7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675" y="3984171"/>
            <a:ext cx="3813888" cy="203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67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852844-F4CB-1F05-1FFE-92EB929CE006}"/>
              </a:ext>
            </a:extLst>
          </p:cNvPr>
          <p:cNvSpPr txBox="1"/>
          <p:nvPr/>
        </p:nvSpPr>
        <p:spPr>
          <a:xfrm>
            <a:off x="1996751" y="933061"/>
            <a:ext cx="71495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Thank you for chicken to roast, Thank you for baked beans on toast, 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Thank you for everything Except for mushy peas!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03DDF-85D0-B675-2DD3-0895009CB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8998" y="3429000"/>
            <a:ext cx="2819402" cy="281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75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6CFECC-55D7-C4C4-23FD-412900B528BD}"/>
              </a:ext>
            </a:extLst>
          </p:cNvPr>
          <p:cNvSpPr txBox="1"/>
          <p:nvPr/>
        </p:nvSpPr>
        <p:spPr>
          <a:xfrm>
            <a:off x="2052735" y="1129004"/>
            <a:ext cx="70935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Thank you for </a:t>
            </a:r>
            <a:r>
              <a:rPr lang="en-US" sz="3600" dirty="0" err="1">
                <a:latin typeface="Comic Sans MS" panose="030F0702030302020204" pitchFamily="66" charset="0"/>
              </a:rPr>
              <a:t>liquorice</a:t>
            </a:r>
            <a:r>
              <a:rPr lang="en-US" sz="3600" dirty="0">
                <a:latin typeface="Comic Sans MS" panose="030F0702030302020204" pitchFamily="66" charset="0"/>
              </a:rPr>
              <a:t> strings, Thank you for chocolaty things, Thank you for everything Except for sour cream!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1C65C-2842-415A-9565-A4368F388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1143" y="3669400"/>
            <a:ext cx="3707532" cy="24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56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690799-FF48-BA91-0E6A-C17D7BA2CCCE}"/>
              </a:ext>
            </a:extLst>
          </p:cNvPr>
          <p:cNvSpPr txBox="1"/>
          <p:nvPr/>
        </p:nvSpPr>
        <p:spPr>
          <a:xfrm>
            <a:off x="1660849" y="1017037"/>
            <a:ext cx="748548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Thank you for sausage and chips, Thank you for grapes with no pips, Thank you for everything, (Spoken) 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Well, almost everything, 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Almost everything! 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A147B-E920-994C-9A52-6BAEA11F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675" y="3984171"/>
            <a:ext cx="3813888" cy="203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6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545" y="-267855"/>
            <a:ext cx="11443364" cy="60147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6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F81DA-9CEC-146F-F407-171BAD5C2BF9}"/>
              </a:ext>
            </a:extLst>
          </p:cNvPr>
          <p:cNvSpPr txBox="1"/>
          <p:nvPr/>
        </p:nvSpPr>
        <p:spPr>
          <a:xfrm>
            <a:off x="-174337" y="1222548"/>
            <a:ext cx="9494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GB" sz="7200" dirty="0">
                <a:latin typeface="Comic Sans MS" panose="030F0702030302020204" pitchFamily="66" charset="0"/>
              </a:rPr>
              <a:t>for coming to our</a:t>
            </a:r>
          </a:p>
          <a:p>
            <a:pPr algn="ctr"/>
            <a:r>
              <a:rPr lang="en-GB" sz="7200" dirty="0">
                <a:latin typeface="Comic Sans MS" panose="030F0702030302020204" pitchFamily="66" charset="0"/>
              </a:rPr>
              <a:t>Harvest Festival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20C823-8713-C606-46AD-4F0B82CE7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109" y="4091374"/>
            <a:ext cx="3114346" cy="239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8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CE7EB-CA6A-8967-F8F2-DC7226422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99796"/>
            <a:ext cx="8946541" cy="55486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Long before the summer started,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Fields were ploughed and sown.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Seeds were scattered, crops were planted, Now they are full grown. </a:t>
            </a:r>
          </a:p>
          <a:p>
            <a:pPr marL="0" indent="0">
              <a:buNone/>
            </a:pPr>
            <a:endParaRPr lang="en-US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CHORUS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Give thanks for the harvest,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The sun, the seed, the rain.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Give thanks to God the Father,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For harvest time again.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0B9E8-9792-ABB8-4996-D43673721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878" y="3657600"/>
            <a:ext cx="3544634" cy="3067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54AD0B-5350-B1CB-AB2B-B7878E09A675}"/>
              </a:ext>
            </a:extLst>
          </p:cNvPr>
          <p:cNvSpPr txBox="1"/>
          <p:nvPr/>
        </p:nvSpPr>
        <p:spPr>
          <a:xfrm>
            <a:off x="10618237" y="550506"/>
            <a:ext cx="335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87285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62DB6-492A-A177-5009-DF6759F32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9" y="279918"/>
            <a:ext cx="9026790" cy="50159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April showers and sunny weather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Fed the earth again.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Warmth and moisture both together,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Helped to grow the grain.</a:t>
            </a:r>
          </a:p>
          <a:p>
            <a:pPr marL="0" indent="0">
              <a:buNone/>
            </a:pPr>
            <a:endParaRPr lang="en-US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CHORUS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Give thanks for the harvest,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The sun, the seed, the rain.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Give thanks to God the Father,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For harvest time again. 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508C8B-F727-ABCA-85F6-5536A819C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859" y="5131837"/>
            <a:ext cx="2550183" cy="1446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6F71B7-5BDA-0A9B-5DCA-203E8DFCBE25}"/>
              </a:ext>
            </a:extLst>
          </p:cNvPr>
          <p:cNvSpPr txBox="1"/>
          <p:nvPr/>
        </p:nvSpPr>
        <p:spPr>
          <a:xfrm>
            <a:off x="10590245" y="541176"/>
            <a:ext cx="31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67337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1077-20A5-A9F7-68A2-BE8616FFB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06490"/>
            <a:ext cx="8946541" cy="56419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Every field of golden yellow,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Standing in the sun,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Tells how God in all His </a:t>
            </a:r>
            <a:r>
              <a:rPr lang="en-US" sz="3200" dirty="0" err="1">
                <a:latin typeface="Comic Sans MS" panose="030F0702030302020204" pitchFamily="66" charset="0"/>
              </a:rPr>
              <a:t>splendour</a:t>
            </a:r>
            <a:r>
              <a:rPr lang="en-US" sz="3200" dirty="0">
                <a:latin typeface="Comic Sans MS" panose="030F0702030302020204" pitchFamily="66" charset="0"/>
              </a:rPr>
              <a:t>,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Cares for everyone.</a:t>
            </a:r>
          </a:p>
          <a:p>
            <a:pPr marL="0" indent="0">
              <a:buNone/>
            </a:pPr>
            <a:endParaRPr lang="en-US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CHORUS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Give thanks for the harvest,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The sun, the seed, the rain.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Give thanks to God the Father, </a:t>
            </a:r>
          </a:p>
          <a:p>
            <a:pPr marL="0" indent="0">
              <a:buNone/>
            </a:pPr>
            <a:r>
              <a:rPr lang="en-US" sz="3200" dirty="0">
                <a:latin typeface="Comic Sans MS" panose="030F0702030302020204" pitchFamily="66" charset="0"/>
              </a:rPr>
              <a:t>For harvest time again. 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1EA32-A219-D23F-3606-AB0DD74E3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9312" y="4414837"/>
            <a:ext cx="2143125" cy="2143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B93BF5-04B3-8955-5AAA-DEF972654DB3}"/>
              </a:ext>
            </a:extLst>
          </p:cNvPr>
          <p:cNvSpPr txBox="1"/>
          <p:nvPr/>
        </p:nvSpPr>
        <p:spPr>
          <a:xfrm>
            <a:off x="10674220" y="494522"/>
            <a:ext cx="22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88151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6285F-0468-2671-18F9-7C8C78A0B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579" y="335902"/>
            <a:ext cx="9057919" cy="5844073"/>
          </a:xfrm>
        </p:spPr>
        <p:txBody>
          <a:bodyPr/>
          <a:lstStyle/>
          <a:p>
            <a:pPr marL="0" indent="0">
              <a:buNone/>
            </a:pP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B91B9-5064-CE5E-6FF0-90BCAA668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746" y="3833120"/>
            <a:ext cx="2798307" cy="2792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A347E8-4515-0F5E-9AE1-7D3C3ACE307B}"/>
              </a:ext>
            </a:extLst>
          </p:cNvPr>
          <p:cNvSpPr txBox="1"/>
          <p:nvPr/>
        </p:nvSpPr>
        <p:spPr>
          <a:xfrm>
            <a:off x="10636898" y="531845"/>
            <a:ext cx="28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25A538-611B-59D6-EEC1-BDAA501DC81C}"/>
              </a:ext>
            </a:extLst>
          </p:cNvPr>
          <p:cNvSpPr txBox="1"/>
          <p:nvPr/>
        </p:nvSpPr>
        <p:spPr>
          <a:xfrm>
            <a:off x="664579" y="678026"/>
            <a:ext cx="84817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Come with thankful hearts and voices,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Come with joyful song,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For the good food all around us,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Now the work is done.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28204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66509-9DBF-2B0A-723B-A57A5CE99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F99D6-05DB-FD25-6742-BEC365E14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579" y="335902"/>
            <a:ext cx="9057919" cy="5844073"/>
          </a:xfrm>
        </p:spPr>
        <p:txBody>
          <a:bodyPr/>
          <a:lstStyle/>
          <a:p>
            <a:pPr marL="0" indent="0">
              <a:buNone/>
            </a:pP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A1DEF-6CB0-0EA8-1E43-10FA73E38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746" y="3833120"/>
            <a:ext cx="2798307" cy="2792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D63FF4-BC69-7CF5-F4EC-D5E9E7AED678}"/>
              </a:ext>
            </a:extLst>
          </p:cNvPr>
          <p:cNvSpPr txBox="1"/>
          <p:nvPr/>
        </p:nvSpPr>
        <p:spPr>
          <a:xfrm>
            <a:off x="10636898" y="531845"/>
            <a:ext cx="28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989CF-DDAB-1A38-7906-8861D8F9B444}"/>
              </a:ext>
            </a:extLst>
          </p:cNvPr>
          <p:cNvSpPr txBox="1"/>
          <p:nvPr/>
        </p:nvSpPr>
        <p:spPr>
          <a:xfrm>
            <a:off x="664579" y="678026"/>
            <a:ext cx="84817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CHORUS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Give thanks for the harvest,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The sun, the seed, the rain.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Give thanks to God the Father,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For harvest time again.</a:t>
            </a:r>
          </a:p>
          <a:p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Give thanks for the harvest,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The sun, the seed, the rain.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Give thanks to God the Father,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For harvest time again.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09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31" y="793960"/>
            <a:ext cx="11364686" cy="6064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8800" dirty="0">
                <a:latin typeface="Comic Sans MS" panose="030F0702030302020204" pitchFamily="66" charset="0"/>
              </a:rPr>
              <a:t>Reception Class</a:t>
            </a:r>
          </a:p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Dingle Dangle Scarecrow. </a:t>
            </a:r>
          </a:p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We thank you God for our crops. </a:t>
            </a:r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C04296-CC91-13C5-0769-498AE28E5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049" y="4161453"/>
            <a:ext cx="2080934" cy="208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68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1568</TotalTime>
  <Words>1163</Words>
  <Application>Microsoft Office PowerPoint</Application>
  <PresentationFormat>Widescreen</PresentationFormat>
  <Paragraphs>187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Century Gothic</vt:lpstr>
      <vt:lpstr>Comic Sans MS</vt:lpstr>
      <vt:lpstr>Wingdings 3</vt:lpstr>
      <vt:lpstr>Ion</vt:lpstr>
      <vt:lpstr>Office Theme</vt:lpstr>
      <vt:lpstr>PowerPoint Presentation</vt:lpstr>
      <vt:lpstr>We are moving to a  NUT AWARE SCHOOL  status…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Edwina McDonnell</dc:creator>
  <cp:lastModifiedBy>Claire Earp - St Georges</cp:lastModifiedBy>
  <cp:revision>47</cp:revision>
  <cp:lastPrinted>2024-10-21T11:46:25Z</cp:lastPrinted>
  <dcterms:created xsi:type="dcterms:W3CDTF">2022-09-06T08:55:10Z</dcterms:created>
  <dcterms:modified xsi:type="dcterms:W3CDTF">2025-10-15T13:26:22Z</dcterms:modified>
</cp:coreProperties>
</file>