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0EAF3-D120-FA5B-F5E8-51CA79DAA0AD}" v="6" dt="2025-02-13T13:46:22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D3FEF-8AB9-4E1A-94E9-F6EBFB46FDAE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F6DB-86AD-44A8-847D-90ECD8385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Moment for reflection – no music. Can the children create a peaceful environment.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CF6DB-86AD-44A8-847D-90ECD83857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3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Explain that today’s assembly is about one important principle of Catholic Social Teaching: </a:t>
            </a:r>
            <a:r>
              <a:rPr lang="en-GB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Peace</a:t>
            </a: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CF6DB-86AD-44A8-847D-90ECD83857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5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 the story of 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St. Francis of Assisi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his role as a peacemaker.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CF6DB-86AD-44A8-847D-90ECD83857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7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Give a group of children a scenario to act out, showing how they could be peacemakers. After each group presents, highlight the peaceful solutions they came up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CF6DB-86AD-44A8-847D-90ECD83857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8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CF6DB-86AD-44A8-847D-90ECD83857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3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Finish the assembly with a closing prayer, asking God to help everyone live in peace: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CF6DB-86AD-44A8-847D-90ECD83857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0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0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2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8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2/13/2025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4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1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7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2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7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8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63E4B-7368-EC6D-52F6-E8CE954B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78" r="-1" b="13502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215DF-574D-1323-2D95-C86952962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GB" sz="7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Peace</a:t>
            </a:r>
            <a:endParaRPr lang="en-GB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23709-3CC5-75FE-631E-1936CEDC6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GB" dirty="0"/>
              <a:t>Welcome to Miss. Roberts’ assembly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23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A3062-02B0-458F-6087-EEDC3BF6ACAA}"/>
              </a:ext>
            </a:extLst>
          </p:cNvPr>
          <p:cNvSpPr txBox="1"/>
          <p:nvPr/>
        </p:nvSpPr>
        <p:spPr>
          <a:xfrm>
            <a:off x="799036" y="951115"/>
            <a:ext cx="5296964" cy="365125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</a:pPr>
            <a:r>
              <a:rPr lang="en-US" sz="2800" i="1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"Lord, we thank you for your gift of peace. Help us to carry that peace in our hearts every day, to spread it with our actions, and to make our world a better place. Amen."</a:t>
            </a:r>
            <a:endParaRPr lang="en-US" sz="2800" spc="15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" name="Graphic 6" descr="Heart Lock">
            <a:extLst>
              <a:ext uri="{FF2B5EF4-FFF2-40B4-BE49-F238E27FC236}">
                <a16:creationId xmlns:a16="http://schemas.microsoft.com/office/drawing/2014/main" id="{347A7F06-BD1D-846A-3741-04F397145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7967" y="1934660"/>
            <a:ext cx="2988679" cy="29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holding a lit candle&#10;&#10;AI-generated content may be incorrect.">
            <a:extLst>
              <a:ext uri="{FF2B5EF4-FFF2-40B4-BE49-F238E27FC236}">
                <a16:creationId xmlns:a16="http://schemas.microsoft.com/office/drawing/2014/main" id="{BBEE0368-D20A-6417-6228-AEE493941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0260" b="1448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8513-0770-B4F2-EFCA-16A843D2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64" y="310392"/>
            <a:ext cx="5034988" cy="701571"/>
          </a:xfrm>
        </p:spPr>
        <p:txBody>
          <a:bodyPr/>
          <a:lstStyle/>
          <a:p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Catholic Social Teaching on Peace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89685-1725-969B-5637-B3FDE0A0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578" y="1473358"/>
            <a:ext cx="6665975" cy="512064"/>
          </a:xfrm>
        </p:spPr>
        <p:txBody>
          <a:bodyPr>
            <a:noAutofit/>
          </a:bodyPr>
          <a:lstStyle/>
          <a:p>
            <a:r>
              <a:rPr lang="en-GB" sz="3200" dirty="0"/>
              <a:t>What does peace mean?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6642B-4599-D4A4-3452-E604034B87C0}"/>
              </a:ext>
            </a:extLst>
          </p:cNvPr>
          <p:cNvSpPr txBox="1"/>
          <p:nvPr/>
        </p:nvSpPr>
        <p:spPr>
          <a:xfrm>
            <a:off x="182964" y="2332139"/>
            <a:ext cx="5500224" cy="123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effectLst/>
              <a:latin typeface="Abadi" panose="020B06040201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calm</a:t>
            </a:r>
            <a:r>
              <a:rPr lang="en-GB" sz="24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harmony</a:t>
            </a:r>
            <a:r>
              <a:rPr lang="en-GB" sz="24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4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love</a:t>
            </a:r>
            <a:r>
              <a:rPr lang="en-GB" sz="24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</a:t>
            </a:r>
            <a:r>
              <a:rPr lang="en-GB" sz="24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kindness</a:t>
            </a:r>
            <a:r>
              <a:rPr lang="en-GB" sz="24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B2C6B-9D7C-8168-9E52-AFBA95FE7AEA}"/>
              </a:ext>
            </a:extLst>
          </p:cNvPr>
          <p:cNvSpPr txBox="1"/>
          <p:nvPr/>
        </p:nvSpPr>
        <p:spPr>
          <a:xfrm>
            <a:off x="21894" y="3341731"/>
            <a:ext cx="6971251" cy="202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i="1" dirty="0">
              <a:effectLst/>
              <a:latin typeface="Abadi" panose="020B06040201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b="1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peace</a:t>
            </a:r>
            <a:r>
              <a:rPr lang="en-GB" sz="24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isn’t just the absence of fighting, but it's also about treating others with respect, kindness, and creating a world where everyone can live without fear.</a:t>
            </a:r>
          </a:p>
        </p:txBody>
      </p:sp>
    </p:spTree>
    <p:extLst>
      <p:ext uri="{BB962C8B-B14F-4D97-AF65-F5344CB8AC3E}">
        <p14:creationId xmlns:p14="http://schemas.microsoft.com/office/powerpoint/2010/main" val="28911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CF218-035E-E42D-D60C-298DC066A8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743"/>
          <a:stretch/>
        </p:blipFill>
        <p:spPr>
          <a:xfrm>
            <a:off x="30090" y="-12645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37A92-78B2-0AC4-5155-FC0E97D7F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346268"/>
            <a:ext cx="5618431" cy="328520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Story of St. Francis of Assisi 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53540-1B28-43DF-08FA-ACD3CC416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080" y="4631475"/>
            <a:ext cx="5588349" cy="1150200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9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1F89F-3065-93C2-8AB4-AFE5E764A65B}"/>
              </a:ext>
            </a:extLst>
          </p:cNvPr>
          <p:cNvSpPr txBox="1"/>
          <p:nvPr/>
        </p:nvSpPr>
        <p:spPr>
          <a:xfrm>
            <a:off x="1570838" y="244516"/>
            <a:ext cx="8596618" cy="603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effectLst/>
              <a:latin typeface="Abadi" panose="020B0604020104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32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had love for all people, animals, and nature.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32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kern="10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had a</a:t>
            </a:r>
            <a:r>
              <a:rPr lang="en-GB" sz="32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message of peace and reconciliation, including the story of how he tamed a wolf that was terrorizing a village through gentleness rather than violence.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3200" kern="10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GB" sz="32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greeted everyone with “Peace and Goodwill” and worked to build peaceful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77405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55623A-0D44-85F6-3B8D-DE4781C530C6}"/>
              </a:ext>
            </a:extLst>
          </p:cNvPr>
          <p:cNvSpPr txBox="1"/>
          <p:nvPr/>
        </p:nvSpPr>
        <p:spPr>
          <a:xfrm>
            <a:off x="1453391" y="1124715"/>
            <a:ext cx="8638563" cy="3178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effectLst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8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did St. Francis do to bring peace to the village?</a:t>
            </a:r>
          </a:p>
          <a:p>
            <a:endParaRPr lang="en-GB" sz="2800" dirty="0">
              <a:effectLst/>
              <a:latin typeface="Abadi" panose="020B0604020104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28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we, like St. Francis, be peacemakers in our lives at school or home?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9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F55A2-D227-C3C3-6071-72AFE133747F}"/>
              </a:ext>
            </a:extLst>
          </p:cNvPr>
          <p:cNvSpPr txBox="1"/>
          <p:nvPr/>
        </p:nvSpPr>
        <p:spPr>
          <a:xfrm>
            <a:off x="2845965" y="1170780"/>
            <a:ext cx="6094602" cy="389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10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need a group of </a:t>
            </a:r>
            <a:r>
              <a:rPr lang="en-GB" sz="24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children to act out a scenario, showing how they could be peacemakers. </a:t>
            </a:r>
            <a:endParaRPr lang="en-GB" sz="2400" dirty="0">
              <a:latin typeface="Abadi" panose="020B0604020104020204" pitchFamily="34" charset="0"/>
            </a:endParaRPr>
          </a:p>
          <a:p>
            <a:endParaRPr lang="en-GB" sz="2400" dirty="0">
              <a:effectLst/>
              <a:latin typeface="Abadi" panose="020B06040201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GB" sz="24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Someone being left out of a group activity.</a:t>
            </a:r>
          </a:p>
          <a:p>
            <a:endParaRPr lang="en-GB" sz="2400" dirty="0">
              <a:effectLst/>
              <a:latin typeface="Abadi" panose="020B0604020104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GB" sz="24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disagreement between friends in the playground.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C937F-4801-7CB6-9B1A-8A8346E1D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1662" y="2288285"/>
            <a:ext cx="3459760" cy="218639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we help create peace around the world?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8E07C-B617-F3EF-6B83-9979802A2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84" y="1588132"/>
            <a:ext cx="4943233" cy="36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563-A23B-59D2-09AD-C0A9C674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100" dirty="0">
                <a:effectLst/>
                <a:latin typeface="Abadi" panose="020B0604020104020204" pitchFamily="34" charset="0"/>
              </a:rPr>
            </a:br>
            <a:r>
              <a:rPr lang="en-GB" sz="3100" b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"Peaceful Classroom Pledge"</a:t>
            </a:r>
            <a:b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193A9-1197-C555-53E6-6CC49CA459CD}"/>
              </a:ext>
            </a:extLst>
          </p:cNvPr>
          <p:cNvSpPr txBox="1"/>
          <p:nvPr/>
        </p:nvSpPr>
        <p:spPr>
          <a:xfrm>
            <a:off x="597716" y="1945986"/>
            <a:ext cx="8770570" cy="266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200" dirty="0">
              <a:effectLst/>
              <a:latin typeface="Abadi" panose="020B0604020104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GB" sz="3200" i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 pledge to bring peace wherever I go. I will be kind to others, listen when they speak, and work to solve problems calmly. With God’s help, I will be a peacemaker.”</a:t>
            </a:r>
            <a:endParaRPr lang="en-GB" sz="3200" kern="100" dirty="0">
              <a:effectLst/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772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412E24"/>
      </a:dk2>
      <a:lt2>
        <a:srgbClr val="E2E3E8"/>
      </a:lt2>
      <a:accent1>
        <a:srgbClr val="B4A160"/>
      </a:accent1>
      <a:accent2>
        <a:srgbClr val="D58B63"/>
      </a:accent2>
      <a:accent3>
        <a:srgbClr val="DD8086"/>
      </a:accent3>
      <a:accent4>
        <a:srgbClr val="D5639A"/>
      </a:accent4>
      <a:accent5>
        <a:srgbClr val="DD80D3"/>
      </a:accent5>
      <a:accent6>
        <a:srgbClr val="B163D5"/>
      </a:accent6>
      <a:hlink>
        <a:srgbClr val="6979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391</Words>
  <Application>Microsoft Office PowerPoint</Application>
  <PresentationFormat>Widescreen</PresentationFormat>
  <Paragraphs>40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Meiryo</vt:lpstr>
      <vt:lpstr>Abadi</vt:lpstr>
      <vt:lpstr>Aptos</vt:lpstr>
      <vt:lpstr>Corbel</vt:lpstr>
      <vt:lpstr>Courier New</vt:lpstr>
      <vt:lpstr>Wingdings</vt:lpstr>
      <vt:lpstr>SketchLinesVTI</vt:lpstr>
      <vt:lpstr>Peace</vt:lpstr>
      <vt:lpstr>PowerPoint Presentation</vt:lpstr>
      <vt:lpstr>Catholic Social Teaching on Peace</vt:lpstr>
      <vt:lpstr>The Story of St. Francis of Assisi </vt:lpstr>
      <vt:lpstr>PowerPoint Presentation</vt:lpstr>
      <vt:lpstr>PowerPoint Presentation</vt:lpstr>
      <vt:lpstr>PowerPoint Presentation</vt:lpstr>
      <vt:lpstr>How can we help create peace around the world?</vt:lpstr>
      <vt:lpstr> "Peaceful Classroom Pledge"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Felicity Roberts - St Georges</dc:creator>
  <cp:lastModifiedBy>Felicity Roberts - St Georges</cp:lastModifiedBy>
  <cp:revision>7</cp:revision>
  <dcterms:created xsi:type="dcterms:W3CDTF">2024-09-23T15:16:24Z</dcterms:created>
  <dcterms:modified xsi:type="dcterms:W3CDTF">2025-02-13T13:50:13Z</dcterms:modified>
</cp:coreProperties>
</file>