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12"/>
  </p:notes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5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10EAF3-D120-FA5B-F5E8-51CA79DAA0AD}" v="6" dt="2025-02-13T13:46:22.7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5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3D3FEF-8AB9-4E1A-94E9-F6EBFB46FDAE}" type="datetimeFigureOut">
              <a:rPr lang="en-GB" smtClean="0"/>
              <a:t>13/02/2025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6CF6DB-86AD-44A8-847D-90ECD83857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511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Moment for reflection – no music. Can the children create a peaceful environment.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CF6DB-86AD-44A8-847D-90ECD83857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037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ffectLst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Explain that today’s assembly is about one important principle of Catholic Social Teaching: </a:t>
            </a:r>
            <a:r>
              <a:rPr lang="en-GB" sz="11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Peace</a:t>
            </a: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CF6DB-86AD-44A8-847D-90ECD838578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1151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Tell the story of </a:t>
            </a:r>
            <a:r>
              <a:rPr lang="en-GB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St. Francis of Assisi</a:t>
            </a:r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and his role as a peacemaker.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CF6DB-86AD-44A8-847D-90ECD838578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077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Give a group of children a scenario to act out, showing how they could be peacemakers. After each group presents, highlight the peaceful solutions they came up with.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CF6DB-86AD-44A8-847D-90ECD838578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883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CF6DB-86AD-44A8-847D-90ECD838578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1310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ffectLst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GB" sz="11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Finish the assembly with a closing prayer, asking God to help everyone live in peace: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CF6DB-86AD-44A8-847D-90ECD838578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800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t>2/13/2025</a:t>
            </a:fld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6694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397E4A-EB6A-4FA6-AA4F-69EA0C70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t>2/13/2025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1A2F5D-7AC4-4F91-965A-7B6A45D6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E8B86-CDB8-482F-9D9F-1BFDA36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302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ECF02AB-6034-4B88-BC5A-7C17CB0EF809}" type="datetime1">
              <a:rPr lang="en-US" smtClean="0"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2926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t>2/13/2025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980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84A89F5-6982-40AE-8108-88B93E85C8FF}"/>
              </a:ext>
            </a:extLst>
          </p:cNvPr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80BED93-E30B-4492-A268-84C33CA4F067}"/>
                </a:ext>
              </a:extLst>
            </p:cNvPr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>
                <a:gd name="connsiteX0" fmla="*/ 294151 w 4013331"/>
                <a:gd name="connsiteY0" fmla="*/ 0 h 2742133"/>
                <a:gd name="connsiteX1" fmla="*/ 3844057 w 4013331"/>
                <a:gd name="connsiteY1" fmla="*/ 0 h 2742133"/>
                <a:gd name="connsiteX2" fmla="*/ 3892490 w 4013331"/>
                <a:gd name="connsiteY2" fmla="*/ 131440 h 2742133"/>
                <a:gd name="connsiteX3" fmla="*/ 4013331 w 4013331"/>
                <a:gd name="connsiteY3" fmla="*/ 941251 h 2742133"/>
                <a:gd name="connsiteX4" fmla="*/ 3804827 w 4013331"/>
                <a:gd name="connsiteY4" fmla="*/ 1540292 h 2742133"/>
                <a:gd name="connsiteX5" fmla="*/ 3187498 w 4013331"/>
                <a:gd name="connsiteY5" fmla="*/ 2098087 h 2742133"/>
                <a:gd name="connsiteX6" fmla="*/ 3051769 w 4013331"/>
                <a:gd name="connsiteY6" fmla="*/ 2204787 h 2742133"/>
                <a:gd name="connsiteX7" fmla="*/ 1936476 w 4013331"/>
                <a:gd name="connsiteY7" fmla="*/ 2742133 h 2742133"/>
                <a:gd name="connsiteX8" fmla="*/ 467303 w 4013331"/>
                <a:gd name="connsiteY8" fmla="*/ 1868695 h 2742133"/>
                <a:gd name="connsiteX9" fmla="*/ 310732 w 4013331"/>
                <a:gd name="connsiteY9" fmla="*/ 1645244 h 2742133"/>
                <a:gd name="connsiteX10" fmla="*/ 0 w 4013331"/>
                <a:gd name="connsiteY10" fmla="*/ 941251 h 2742133"/>
                <a:gd name="connsiteX11" fmla="*/ 187749 w 4013331"/>
                <a:gd name="connsiteY11" fmla="*/ 183076 h 2742133"/>
                <a:gd name="connsiteX12" fmla="*/ 288888 w 4013331"/>
                <a:gd name="connsiteY12" fmla="*/ 7329 h 274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65F60C1-CD8B-4326-9B24-3D197CF382A6}"/>
                </a:ext>
              </a:extLst>
            </p:cNvPr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>
                <a:gd name="connsiteX0" fmla="*/ 332917 w 3401415"/>
                <a:gd name="connsiteY0" fmla="*/ 0 h 2440484"/>
                <a:gd name="connsiteX1" fmla="*/ 3207137 w 3401415"/>
                <a:gd name="connsiteY1" fmla="*/ 0 h 2440484"/>
                <a:gd name="connsiteX2" fmla="*/ 3242654 w 3401415"/>
                <a:gd name="connsiteY2" fmla="*/ 74937 h 2440484"/>
                <a:gd name="connsiteX3" fmla="*/ 3401415 w 3401415"/>
                <a:gd name="connsiteY3" fmla="*/ 914184 h 2440484"/>
                <a:gd name="connsiteX4" fmla="*/ 3224702 w 3401415"/>
                <a:gd name="connsiteY4" fmla="*/ 1421888 h 2440484"/>
                <a:gd name="connsiteX5" fmla="*/ 2701498 w 3401415"/>
                <a:gd name="connsiteY5" fmla="*/ 1894635 h 2440484"/>
                <a:gd name="connsiteX6" fmla="*/ 2586463 w 3401415"/>
                <a:gd name="connsiteY6" fmla="*/ 1985068 h 2440484"/>
                <a:gd name="connsiteX7" fmla="*/ 1641219 w 3401415"/>
                <a:gd name="connsiteY7" fmla="*/ 2440484 h 2440484"/>
                <a:gd name="connsiteX8" fmla="*/ 396053 w 3401415"/>
                <a:gd name="connsiteY8" fmla="*/ 1700219 h 2440484"/>
                <a:gd name="connsiteX9" fmla="*/ 263354 w 3401415"/>
                <a:gd name="connsiteY9" fmla="*/ 1510839 h 2440484"/>
                <a:gd name="connsiteX10" fmla="*/ 0 w 3401415"/>
                <a:gd name="connsiteY10" fmla="*/ 914184 h 2440484"/>
                <a:gd name="connsiteX11" fmla="*/ 159122 w 3401415"/>
                <a:gd name="connsiteY11" fmla="*/ 271610 h 2440484"/>
                <a:gd name="connsiteX12" fmla="*/ 244841 w 3401415"/>
                <a:gd name="connsiteY12" fmla="*/ 122658 h 244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511D06-104E-440E-8049-4CDCE4B87E96}"/>
                </a:ext>
              </a:extLst>
            </p:cNvPr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>
                <a:gd name="connsiteX0" fmla="*/ 237339 w 4130517"/>
                <a:gd name="connsiteY0" fmla="*/ 0 h 2806419"/>
                <a:gd name="connsiteX1" fmla="*/ 3997489 w 4130517"/>
                <a:gd name="connsiteY1" fmla="*/ 0 h 2806419"/>
                <a:gd name="connsiteX2" fmla="*/ 4006148 w 4130517"/>
                <a:gd name="connsiteY2" fmla="*/ 24333 h 2806419"/>
                <a:gd name="connsiteX3" fmla="*/ 4130517 w 4130517"/>
                <a:gd name="connsiteY3" fmla="*/ 887307 h 2806419"/>
                <a:gd name="connsiteX4" fmla="*/ 3915925 w 4130517"/>
                <a:gd name="connsiteY4" fmla="*/ 1525677 h 2806419"/>
                <a:gd name="connsiteX5" fmla="*/ 3280571 w 4130517"/>
                <a:gd name="connsiteY5" fmla="*/ 2120090 h 2806419"/>
                <a:gd name="connsiteX6" fmla="*/ 3140878 w 4130517"/>
                <a:gd name="connsiteY6" fmla="*/ 2233796 h 2806419"/>
                <a:gd name="connsiteX7" fmla="*/ 1993019 w 4130517"/>
                <a:gd name="connsiteY7" fmla="*/ 2806419 h 2806419"/>
                <a:gd name="connsiteX8" fmla="*/ 480948 w 4130517"/>
                <a:gd name="connsiteY8" fmla="*/ 1875638 h 2806419"/>
                <a:gd name="connsiteX9" fmla="*/ 319805 w 4130517"/>
                <a:gd name="connsiteY9" fmla="*/ 1637519 h 2806419"/>
                <a:gd name="connsiteX10" fmla="*/ 0 w 4130517"/>
                <a:gd name="connsiteY10" fmla="*/ 887307 h 2806419"/>
                <a:gd name="connsiteX11" fmla="*/ 193231 w 4130517"/>
                <a:gd name="connsiteY11" fmla="*/ 79360 h 28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4F6B39-7B0A-4839-9F52-1FFA2044F248}"/>
                </a:ext>
              </a:extLst>
            </p:cNvPr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>
                <a:gd name="connsiteX0" fmla="*/ 208215 w 4389519"/>
                <a:gd name="connsiteY0" fmla="*/ 0 h 2916937"/>
                <a:gd name="connsiteX1" fmla="*/ 4284014 w 4389519"/>
                <a:gd name="connsiteY1" fmla="*/ 0 h 2916937"/>
                <a:gd name="connsiteX2" fmla="*/ 4335794 w 4389519"/>
                <a:gd name="connsiteY2" fmla="*/ 207911 h 2916937"/>
                <a:gd name="connsiteX3" fmla="*/ 4376420 w 4389519"/>
                <a:gd name="connsiteY3" fmla="*/ 1078865 h 2916937"/>
                <a:gd name="connsiteX4" fmla="*/ 4090147 w 4389519"/>
                <a:gd name="connsiteY4" fmla="*/ 1734728 h 2916937"/>
                <a:gd name="connsiteX5" fmla="*/ 3362552 w 4389519"/>
                <a:gd name="connsiteY5" fmla="*/ 2305097 h 2916937"/>
                <a:gd name="connsiteX6" fmla="*/ 3204152 w 4389519"/>
                <a:gd name="connsiteY6" fmla="*/ 2412521 h 2916937"/>
                <a:gd name="connsiteX7" fmla="*/ 1936072 w 4389519"/>
                <a:gd name="connsiteY7" fmla="*/ 2912360 h 2916937"/>
                <a:gd name="connsiteX8" fmla="*/ 421690 w 4389519"/>
                <a:gd name="connsiteY8" fmla="*/ 1787063 h 2916937"/>
                <a:gd name="connsiteX9" fmla="*/ 273167 w 4389519"/>
                <a:gd name="connsiteY9" fmla="*/ 1520080 h 2916937"/>
                <a:gd name="connsiteX10" fmla="*/ 4118 w 4389519"/>
                <a:gd name="connsiteY10" fmla="*/ 696338 h 2916937"/>
                <a:gd name="connsiteX11" fmla="*/ 175984 w 4389519"/>
                <a:gd name="connsiteY11" fmla="*/ 60381 h 29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3099122-D80B-4389-A1CF-52C635217F4B}"/>
              </a:ext>
            </a:extLst>
          </p:cNvPr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A535D59-CDAA-4AA9-84AC-A6142E857FE2}"/>
                </a:ext>
              </a:extLst>
            </p:cNvPr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>
                <a:gd name="connsiteX0" fmla="*/ 305212 w 4069058"/>
                <a:gd name="connsiteY0" fmla="*/ 0 h 3547008"/>
                <a:gd name="connsiteX1" fmla="*/ 4069058 w 4069058"/>
                <a:gd name="connsiteY1" fmla="*/ 0 h 3547008"/>
                <a:gd name="connsiteX2" fmla="*/ 4069058 w 4069058"/>
                <a:gd name="connsiteY2" fmla="*/ 2865785 h 3547008"/>
                <a:gd name="connsiteX3" fmla="*/ 3996814 w 4069058"/>
                <a:gd name="connsiteY3" fmla="*/ 2947457 h 3547008"/>
                <a:gd name="connsiteX4" fmla="*/ 2732780 w 4069058"/>
                <a:gd name="connsiteY4" fmla="*/ 3541640 h 3547008"/>
                <a:gd name="connsiteX5" fmla="*/ 1317550 w 4069058"/>
                <a:gd name="connsiteY5" fmla="*/ 3015110 h 3547008"/>
                <a:gd name="connsiteX6" fmla="*/ 1140977 w 4069058"/>
                <a:gd name="connsiteY6" fmla="*/ 2901419 h 3547008"/>
                <a:gd name="connsiteX7" fmla="*/ 330269 w 4069058"/>
                <a:gd name="connsiteY7" fmla="*/ 2297252 h 3547008"/>
                <a:gd name="connsiteX8" fmla="*/ 13299 w 4069058"/>
                <a:gd name="connsiteY8" fmla="*/ 1599966 h 3547008"/>
                <a:gd name="connsiteX9" fmla="*/ 217457 w 4069058"/>
                <a:gd name="connsiteY9" fmla="*/ 178659 h 354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6948CC-6D51-4092-887C-B0664DC102C7}"/>
                </a:ext>
              </a:extLst>
            </p:cNvPr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>
                <a:gd name="connsiteX0" fmla="*/ 3466434 w 3872006"/>
                <a:gd name="connsiteY0" fmla="*/ 0 h 3321595"/>
                <a:gd name="connsiteX1" fmla="*/ 65800 w 3872006"/>
                <a:gd name="connsiteY1" fmla="*/ 0 h 3321595"/>
                <a:gd name="connsiteX2" fmla="*/ 0 w 3872006"/>
                <a:gd name="connsiteY2" fmla="*/ 59511 h 3321595"/>
                <a:gd name="connsiteX3" fmla="*/ 0 w 3872006"/>
                <a:gd name="connsiteY3" fmla="*/ 2518435 h 3321595"/>
                <a:gd name="connsiteX4" fmla="*/ 80122 w 3872006"/>
                <a:gd name="connsiteY4" fmla="*/ 2618704 h 3321595"/>
                <a:gd name="connsiteX5" fmla="*/ 1549501 w 3872006"/>
                <a:gd name="connsiteY5" fmla="*/ 3321595 h 3321595"/>
                <a:gd name="connsiteX6" fmla="*/ 2796711 w 3872006"/>
                <a:gd name="connsiteY6" fmla="*/ 2749441 h 3321595"/>
                <a:gd name="connsiteX7" fmla="*/ 2948494 w 3872006"/>
                <a:gd name="connsiteY7" fmla="*/ 2635829 h 3321595"/>
                <a:gd name="connsiteX8" fmla="*/ 3638840 w 3872006"/>
                <a:gd name="connsiteY8" fmla="*/ 2041901 h 3321595"/>
                <a:gd name="connsiteX9" fmla="*/ 3872006 w 3872006"/>
                <a:gd name="connsiteY9" fmla="*/ 1404055 h 3321595"/>
                <a:gd name="connsiteX10" fmla="*/ 3467973 w 3872006"/>
                <a:gd name="connsiteY10" fmla="*/ 1974 h 332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5F9FD94-99CC-42AD-8E66-CF99E8FD5A94}"/>
                </a:ext>
              </a:extLst>
            </p:cNvPr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>
                <a:gd name="connsiteX0" fmla="*/ 2953507 w 3462454"/>
                <a:gd name="connsiteY0" fmla="*/ 0 h 3010961"/>
                <a:gd name="connsiteX1" fmla="*/ 477652 w 3462454"/>
                <a:gd name="connsiteY1" fmla="*/ 0 h 3010961"/>
                <a:gd name="connsiteX2" fmla="*/ 327396 w 3462454"/>
                <a:gd name="connsiteY2" fmla="*/ 113681 h 3010961"/>
                <a:gd name="connsiteX3" fmla="*/ 46554 w 3462454"/>
                <a:gd name="connsiteY3" fmla="*/ 391785 h 3010961"/>
                <a:gd name="connsiteX4" fmla="*/ 0 w 3462454"/>
                <a:gd name="connsiteY4" fmla="*/ 453516 h 3010961"/>
                <a:gd name="connsiteX5" fmla="*/ 0 w 3462454"/>
                <a:gd name="connsiteY5" fmla="*/ 2083461 h 3010961"/>
                <a:gd name="connsiteX6" fmla="*/ 26382 w 3462454"/>
                <a:gd name="connsiteY6" fmla="*/ 2118637 h 3010961"/>
                <a:gd name="connsiteX7" fmla="*/ 101620 w 3462454"/>
                <a:gd name="connsiteY7" fmla="*/ 2222744 h 3010961"/>
                <a:gd name="connsiteX8" fmla="*/ 1494064 w 3462454"/>
                <a:gd name="connsiteY8" fmla="*/ 3010961 h 3010961"/>
                <a:gd name="connsiteX9" fmla="*/ 2551110 w 3462454"/>
                <a:gd name="connsiteY9" fmla="*/ 2526044 h 3010961"/>
                <a:gd name="connsiteX10" fmla="*/ 2679751 w 3462454"/>
                <a:gd name="connsiteY10" fmla="*/ 2429754 h 3010961"/>
                <a:gd name="connsiteX11" fmla="*/ 3264840 w 3462454"/>
                <a:gd name="connsiteY11" fmla="*/ 1926383 h 3010961"/>
                <a:gd name="connsiteX12" fmla="*/ 3462454 w 3462454"/>
                <a:gd name="connsiteY12" fmla="*/ 1385790 h 3010961"/>
                <a:gd name="connsiteX13" fmla="*/ 3018820 w 3462454"/>
                <a:gd name="connsiteY13" fmla="*/ 67626 h 30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47D3E70-A759-410D-B5DB-855218E138C3}"/>
                </a:ext>
              </a:extLst>
            </p:cNvPr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>
                <a:gd name="connsiteX0" fmla="*/ 3564894 w 3904481"/>
                <a:gd name="connsiteY0" fmla="*/ 0 h 3411460"/>
                <a:gd name="connsiteX1" fmla="*/ 0 w 3904481"/>
                <a:gd name="connsiteY1" fmla="*/ 0 h 3411460"/>
                <a:gd name="connsiteX2" fmla="*/ 0 w 3904481"/>
                <a:gd name="connsiteY2" fmla="*/ 2659993 h 3411460"/>
                <a:gd name="connsiteX3" fmla="*/ 1876 w 3904481"/>
                <a:gd name="connsiteY3" fmla="*/ 2662425 h 3411460"/>
                <a:gd name="connsiteX4" fmla="*/ 1514161 w 3904481"/>
                <a:gd name="connsiteY4" fmla="*/ 3411460 h 3411460"/>
                <a:gd name="connsiteX5" fmla="*/ 2797788 w 3904481"/>
                <a:gd name="connsiteY5" fmla="*/ 2801744 h 3411460"/>
                <a:gd name="connsiteX6" fmla="*/ 2954004 w 3904481"/>
                <a:gd name="connsiteY6" fmla="*/ 2680673 h 3411460"/>
                <a:gd name="connsiteX7" fmla="*/ 3664508 w 3904481"/>
                <a:gd name="connsiteY7" fmla="*/ 2047754 h 3411460"/>
                <a:gd name="connsiteX8" fmla="*/ 3904481 w 3904481"/>
                <a:gd name="connsiteY8" fmla="*/ 1368033 h 3411460"/>
                <a:gd name="connsiteX9" fmla="*/ 3596499 w 3904481"/>
                <a:gd name="connsiteY9" fmla="*/ 52268 h 34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02A25-2D4F-4AD5-B0E9-C12184C3599E}"/>
              </a:ext>
            </a:extLst>
          </p:cNvPr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227AF03-773A-4B1E-8FED-67198038E60D}"/>
                </a:ext>
              </a:extLst>
            </p:cNvPr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>
                <a:gd name="connsiteX0" fmla="*/ 1155130 w 4174269"/>
                <a:gd name="connsiteY0" fmla="*/ 990 h 5181455"/>
                <a:gd name="connsiteX1" fmla="*/ 2396955 w 4174269"/>
                <a:gd name="connsiteY1" fmla="*/ 367328 h 5181455"/>
                <a:gd name="connsiteX2" fmla="*/ 3827960 w 4174269"/>
                <a:gd name="connsiteY2" fmla="*/ 4749328 h 5181455"/>
                <a:gd name="connsiteX3" fmla="*/ 3561502 w 4174269"/>
                <a:gd name="connsiteY3" fmla="*/ 5090948 h 5181455"/>
                <a:gd name="connsiteX4" fmla="*/ 3452726 w 4174269"/>
                <a:gd name="connsiteY4" fmla="*/ 5181455 h 5181455"/>
                <a:gd name="connsiteX5" fmla="*/ 0 w 4174269"/>
                <a:gd name="connsiteY5" fmla="*/ 5181455 h 5181455"/>
                <a:gd name="connsiteX6" fmla="*/ 0 w 4174269"/>
                <a:gd name="connsiteY6" fmla="*/ 251605 h 5181455"/>
                <a:gd name="connsiteX7" fmla="*/ 157396 w 4174269"/>
                <a:gd name="connsiteY7" fmla="*/ 182600 h 5181455"/>
                <a:gd name="connsiteX8" fmla="*/ 1155130 w 4174269"/>
                <a:gd name="connsiteY8" fmla="*/ 990 h 518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6FE8FAD-8A4A-49E1-AFAF-A074482295A9}"/>
                </a:ext>
              </a:extLst>
            </p:cNvPr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>
                <a:gd name="connsiteX0" fmla="*/ 948905 w 4259808"/>
                <a:gd name="connsiteY0" fmla="*/ 1556 h 5510713"/>
                <a:gd name="connsiteX1" fmla="*/ 2304106 w 4259808"/>
                <a:gd name="connsiteY1" fmla="*/ 405867 h 5510713"/>
                <a:gd name="connsiteX2" fmla="*/ 3890982 w 4259808"/>
                <a:gd name="connsiteY2" fmla="*/ 5156588 h 5510713"/>
                <a:gd name="connsiteX3" fmla="*/ 3680329 w 4259808"/>
                <a:gd name="connsiteY3" fmla="*/ 5445948 h 5510713"/>
                <a:gd name="connsiteX4" fmla="*/ 3616504 w 4259808"/>
                <a:gd name="connsiteY4" fmla="*/ 5510713 h 5510713"/>
                <a:gd name="connsiteX5" fmla="*/ 0 w 4259808"/>
                <a:gd name="connsiteY5" fmla="*/ 5510713 h 5510713"/>
                <a:gd name="connsiteX6" fmla="*/ 0 w 4259808"/>
                <a:gd name="connsiteY6" fmla="*/ 144797 h 5510713"/>
                <a:gd name="connsiteX7" fmla="*/ 164164 w 4259808"/>
                <a:gd name="connsiteY7" fmla="*/ 92266 h 5510713"/>
                <a:gd name="connsiteX8" fmla="*/ 948905 w 4259808"/>
                <a:gd name="connsiteY8" fmla="*/ 1556 h 551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A7C4DFB-FDFD-4F28-8B00-287EB75C79EB}"/>
                </a:ext>
              </a:extLst>
            </p:cNvPr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>
                <a:gd name="connsiteX0" fmla="*/ 812878 w 4029221"/>
                <a:gd name="connsiteY0" fmla="*/ 840 h 5265194"/>
                <a:gd name="connsiteX1" fmla="*/ 960980 w 4029221"/>
                <a:gd name="connsiteY1" fmla="*/ 1442 h 5265194"/>
                <a:gd name="connsiteX2" fmla="*/ 2216856 w 4029221"/>
                <a:gd name="connsiteY2" fmla="*/ 376120 h 5265194"/>
                <a:gd name="connsiteX3" fmla="*/ 3687427 w 4029221"/>
                <a:gd name="connsiteY3" fmla="*/ 4778650 h 5265194"/>
                <a:gd name="connsiteX4" fmla="*/ 3267677 w 4029221"/>
                <a:gd name="connsiteY4" fmla="*/ 5245601 h 5265194"/>
                <a:gd name="connsiteX5" fmla="*/ 3237167 w 4029221"/>
                <a:gd name="connsiteY5" fmla="*/ 5265194 h 5265194"/>
                <a:gd name="connsiteX6" fmla="*/ 0 w 4029221"/>
                <a:gd name="connsiteY6" fmla="*/ 5265194 h 5265194"/>
                <a:gd name="connsiteX7" fmla="*/ 0 w 4029221"/>
                <a:gd name="connsiteY7" fmla="*/ 162790 h 5265194"/>
                <a:gd name="connsiteX8" fmla="*/ 58408 w 4029221"/>
                <a:gd name="connsiteY8" fmla="*/ 139352 h 5265194"/>
                <a:gd name="connsiteX9" fmla="*/ 812878 w 4029221"/>
                <a:gd name="connsiteY9" fmla="*/ 840 h 52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6E867DF-0B62-429A-A554-CBE585048439}"/>
                </a:ext>
              </a:extLst>
            </p:cNvPr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>
                <a:gd name="connsiteX0" fmla="*/ 1057511 w 3702048"/>
                <a:gd name="connsiteY0" fmla="*/ 1243 h 4710667"/>
                <a:gd name="connsiteX1" fmla="*/ 2139959 w 3702048"/>
                <a:gd name="connsiteY1" fmla="*/ 324180 h 4710667"/>
                <a:gd name="connsiteX2" fmla="*/ 3407455 w 3702048"/>
                <a:gd name="connsiteY2" fmla="*/ 4118750 h 4710667"/>
                <a:gd name="connsiteX3" fmla="*/ 2754080 w 3702048"/>
                <a:gd name="connsiteY3" fmla="*/ 4690965 h 4710667"/>
                <a:gd name="connsiteX4" fmla="*/ 2711405 w 3702048"/>
                <a:gd name="connsiteY4" fmla="*/ 4710667 h 4710667"/>
                <a:gd name="connsiteX5" fmla="*/ 0 w 3702048"/>
                <a:gd name="connsiteY5" fmla="*/ 4710667 h 4710667"/>
                <a:gd name="connsiteX6" fmla="*/ 0 w 3702048"/>
                <a:gd name="connsiteY6" fmla="*/ 239601 h 4710667"/>
                <a:gd name="connsiteX7" fmla="*/ 72857 w 3702048"/>
                <a:gd name="connsiteY7" fmla="*/ 203063 h 4710667"/>
                <a:gd name="connsiteX8" fmla="*/ 1057511 w 3702048"/>
                <a:gd name="connsiteY8" fmla="*/ 1243 h 471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E197B67B-BA44-4D2A-B31D-35A89323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6" y="6170490"/>
            <a:ext cx="5713314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1D718595-24D3-4517-A62E-C1F49340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3C6217BB-A228-414D-92D9-E1D1EFEB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170491"/>
            <a:ext cx="2840083" cy="457200"/>
          </a:xfrm>
        </p:spPr>
        <p:txBody>
          <a:bodyPr/>
          <a:lstStyle>
            <a:lvl1pPr algn="l">
              <a:defRPr/>
            </a:lvl1pPr>
          </a:lstStyle>
          <a:p>
            <a:fld id="{E72EB70D-CD01-44DA-83B3-8FEB3383D307}" type="datetime1">
              <a:rPr lang="en-US" smtClean="0"/>
              <a:t>2/13/2025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042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t>2/13/2025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E6B7E1-F60B-4D08-9052-423D6FBF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119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771BF97-4D2A-43A4-8CDC-2250017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t>2/13/2025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EFCE38B-E087-4988-BC3A-FE3B55E7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60704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t>2/13/2025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EDDF50D-95C0-4DA2-BBC6-41774FAC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725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t>2/13/2025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557A9-903F-4B36-8B06-D9EADF23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11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2/13/2025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545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D4605E03-BC17-41A7-854C-DFAB672737DC}" type="datetime1">
              <a:rPr lang="en-US" smtClean="0"/>
              <a:t>2/13/2025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9BFA0A0-2117-4A10-9DAA-080C215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974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vert="horz" lIns="109728" tIns="109728" rIns="109728" bIns="9144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t>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9" name="Straight Connector 8" title="Rule Line">
            <a:extLst>
              <a:ext uri="{FF2B5EF4-FFF2-40B4-BE49-F238E27FC236}">
                <a16:creationId xmlns:a16="http://schemas.microsoft.com/office/drawing/2014/main" id="{430127AE-B29E-4FDF-99D2-A2F1E7003F74}"/>
              </a:ext>
            </a:extLst>
          </p:cNvPr>
          <p:cNvCxnSpPr/>
          <p:nvPr/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3286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14" r:id="rId5"/>
    <p:sldLayoutId id="2147483719" r:id="rId6"/>
    <p:sldLayoutId id="2147483715" r:id="rId7"/>
    <p:sldLayoutId id="2147483716" r:id="rId8"/>
    <p:sldLayoutId id="2147483717" r:id="rId9"/>
    <p:sldLayoutId id="2147483718" r:id="rId10"/>
    <p:sldLayoutId id="2147483720" r:id="rId11"/>
  </p:sldLayoutIdLst>
  <p:hf sldNum="0" hdr="0" ftr="0" dt="0"/>
  <p:txStyles>
    <p:titleStyle>
      <a:lvl1pPr algn="l" defTabSz="914400" rtl="0" eaLnBrk="1" latinLnBrk="0" hangingPunct="1">
        <a:lnSpc>
          <a:spcPct val="130000"/>
        </a:lnSpc>
        <a:spcBef>
          <a:spcPct val="0"/>
        </a:spcBef>
        <a:buNone/>
        <a:defRPr sz="32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463E4B-7368-EC6D-52F6-E8CE954B09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478" r="-1" b="13502"/>
          <a:stretch/>
        </p:blipFill>
        <p:spPr>
          <a:xfrm>
            <a:off x="1524" y="10"/>
            <a:ext cx="12188952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91F8D69-709A-4575-A393-B4C26481A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66083" y="0"/>
            <a:ext cx="9841377" cy="6858000"/>
          </a:xfrm>
          <a:custGeom>
            <a:avLst/>
            <a:gdLst>
              <a:gd name="connsiteX0" fmla="*/ 8218354 w 9841377"/>
              <a:gd name="connsiteY0" fmla="*/ 0 h 6858000"/>
              <a:gd name="connsiteX1" fmla="*/ 5551962 w 9841377"/>
              <a:gd name="connsiteY1" fmla="*/ 0 h 6858000"/>
              <a:gd name="connsiteX2" fmla="*/ 5482342 w 9841377"/>
              <a:gd name="connsiteY2" fmla="*/ 0 h 6858000"/>
              <a:gd name="connsiteX3" fmla="*/ 4359035 w 9841377"/>
              <a:gd name="connsiteY3" fmla="*/ 0 h 6858000"/>
              <a:gd name="connsiteX4" fmla="*/ 4289415 w 9841377"/>
              <a:gd name="connsiteY4" fmla="*/ 0 h 6858000"/>
              <a:gd name="connsiteX5" fmla="*/ 1623023 w 9841377"/>
              <a:gd name="connsiteY5" fmla="*/ 0 h 6858000"/>
              <a:gd name="connsiteX6" fmla="*/ 1600899 w 9841377"/>
              <a:gd name="connsiteY6" fmla="*/ 14997 h 6858000"/>
              <a:gd name="connsiteX7" fmla="*/ 0 w 9841377"/>
              <a:gd name="connsiteY7" fmla="*/ 3621656 h 6858000"/>
              <a:gd name="connsiteX8" fmla="*/ 1874350 w 9841377"/>
              <a:gd name="connsiteY8" fmla="*/ 6374814 h 6858000"/>
              <a:gd name="connsiteX9" fmla="*/ 2390998 w 9841377"/>
              <a:gd name="connsiteY9" fmla="*/ 6780599 h 6858000"/>
              <a:gd name="connsiteX10" fmla="*/ 2502754 w 9841377"/>
              <a:gd name="connsiteY10" fmla="*/ 6858000 h 6858000"/>
              <a:gd name="connsiteX11" fmla="*/ 4289415 w 9841377"/>
              <a:gd name="connsiteY11" fmla="*/ 6858000 h 6858000"/>
              <a:gd name="connsiteX12" fmla="*/ 4359035 w 9841377"/>
              <a:gd name="connsiteY12" fmla="*/ 6858000 h 6858000"/>
              <a:gd name="connsiteX13" fmla="*/ 5482342 w 9841377"/>
              <a:gd name="connsiteY13" fmla="*/ 6858000 h 6858000"/>
              <a:gd name="connsiteX14" fmla="*/ 5551962 w 9841377"/>
              <a:gd name="connsiteY14" fmla="*/ 6858000 h 6858000"/>
              <a:gd name="connsiteX15" fmla="*/ 7338623 w 9841377"/>
              <a:gd name="connsiteY15" fmla="*/ 6858000 h 6858000"/>
              <a:gd name="connsiteX16" fmla="*/ 7450379 w 9841377"/>
              <a:gd name="connsiteY16" fmla="*/ 6780599 h 6858000"/>
              <a:gd name="connsiteX17" fmla="*/ 7967027 w 9841377"/>
              <a:gd name="connsiteY17" fmla="*/ 6374814 h 6858000"/>
              <a:gd name="connsiteX18" fmla="*/ 9841377 w 9841377"/>
              <a:gd name="connsiteY18" fmla="*/ 3621656 h 6858000"/>
              <a:gd name="connsiteX19" fmla="*/ 8240478 w 9841377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841377" h="6858000">
                <a:moveTo>
                  <a:pt x="8218354" y="0"/>
                </a:moveTo>
                <a:lnTo>
                  <a:pt x="5551962" y="0"/>
                </a:lnTo>
                <a:lnTo>
                  <a:pt x="5482342" y="0"/>
                </a:lnTo>
                <a:lnTo>
                  <a:pt x="4359035" y="0"/>
                </a:lnTo>
                <a:lnTo>
                  <a:pt x="4289415" y="0"/>
                </a:lnTo>
                <a:lnTo>
                  <a:pt x="1623023" y="0"/>
                </a:lnTo>
                <a:lnTo>
                  <a:pt x="1600899" y="14997"/>
                </a:lnTo>
                <a:cubicBezTo>
                  <a:pt x="573736" y="754641"/>
                  <a:pt x="0" y="2093192"/>
                  <a:pt x="0" y="3621656"/>
                </a:cubicBezTo>
                <a:cubicBezTo>
                  <a:pt x="0" y="4969131"/>
                  <a:pt x="928725" y="5602839"/>
                  <a:pt x="1874350" y="6374814"/>
                </a:cubicBezTo>
                <a:cubicBezTo>
                  <a:pt x="2046553" y="6515397"/>
                  <a:pt x="2217180" y="6653108"/>
                  <a:pt x="2390998" y="6780599"/>
                </a:cubicBezTo>
                <a:lnTo>
                  <a:pt x="2502754" y="6858000"/>
                </a:lnTo>
                <a:lnTo>
                  <a:pt x="4289415" y="6858000"/>
                </a:lnTo>
                <a:lnTo>
                  <a:pt x="4359035" y="6858000"/>
                </a:lnTo>
                <a:lnTo>
                  <a:pt x="5482342" y="6858000"/>
                </a:lnTo>
                <a:lnTo>
                  <a:pt x="5551962" y="6858000"/>
                </a:lnTo>
                <a:lnTo>
                  <a:pt x="7338623" y="6858000"/>
                </a:lnTo>
                <a:lnTo>
                  <a:pt x="7450379" y="6780599"/>
                </a:lnTo>
                <a:cubicBezTo>
                  <a:pt x="7624197" y="6653108"/>
                  <a:pt x="7794824" y="6515397"/>
                  <a:pt x="7967027" y="6374814"/>
                </a:cubicBezTo>
                <a:cubicBezTo>
                  <a:pt x="8912652" y="5602839"/>
                  <a:pt x="9841377" y="4969131"/>
                  <a:pt x="9841377" y="3621656"/>
                </a:cubicBezTo>
                <a:cubicBezTo>
                  <a:pt x="9841377" y="2093192"/>
                  <a:pt x="9267641" y="754641"/>
                  <a:pt x="8240478" y="14997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87A50C4-1191-461A-9E09-C8057F2AF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035" y="0"/>
            <a:ext cx="2265453" cy="6858000"/>
          </a:xfrm>
          <a:custGeom>
            <a:avLst/>
            <a:gdLst>
              <a:gd name="connsiteX0" fmla="*/ 1117108 w 2265453"/>
              <a:gd name="connsiteY0" fmla="*/ 0 h 6858000"/>
              <a:gd name="connsiteX1" fmla="*/ 1099628 w 2265453"/>
              <a:gd name="connsiteY1" fmla="*/ 0 h 6858000"/>
              <a:gd name="connsiteX2" fmla="*/ 1175238 w 2265453"/>
              <a:gd name="connsiteY2" fmla="*/ 82371 h 6858000"/>
              <a:gd name="connsiteX3" fmla="*/ 2240276 w 2265453"/>
              <a:gd name="connsiteY3" fmla="*/ 3734791 h 6858000"/>
              <a:gd name="connsiteX4" fmla="*/ 274951 w 2265453"/>
              <a:gd name="connsiteY4" fmla="*/ 6634678 h 6858000"/>
              <a:gd name="connsiteX5" fmla="*/ 12802 w 2265453"/>
              <a:gd name="connsiteY5" fmla="*/ 6848127 h 6858000"/>
              <a:gd name="connsiteX6" fmla="*/ 0 w 2265453"/>
              <a:gd name="connsiteY6" fmla="*/ 6858000 h 6858000"/>
              <a:gd name="connsiteX7" fmla="*/ 19410 w 2265453"/>
              <a:gd name="connsiteY7" fmla="*/ 6858000 h 6858000"/>
              <a:gd name="connsiteX8" fmla="*/ 31082 w 2265453"/>
              <a:gd name="connsiteY8" fmla="*/ 6848998 h 6858000"/>
              <a:gd name="connsiteX9" fmla="*/ 293230 w 2265453"/>
              <a:gd name="connsiteY9" fmla="*/ 6635549 h 6858000"/>
              <a:gd name="connsiteX10" fmla="*/ 2258555 w 2265453"/>
              <a:gd name="connsiteY10" fmla="*/ 3735662 h 6858000"/>
              <a:gd name="connsiteX11" fmla="*/ 1193518 w 2265453"/>
              <a:gd name="connsiteY11" fmla="*/ 832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5453" h="6858000">
                <a:moveTo>
                  <a:pt x="1117108" y="0"/>
                </a:moveTo>
                <a:lnTo>
                  <a:pt x="1099628" y="0"/>
                </a:lnTo>
                <a:lnTo>
                  <a:pt x="1175238" y="82371"/>
                </a:lnTo>
                <a:cubicBezTo>
                  <a:pt x="1926546" y="957940"/>
                  <a:pt x="2303836" y="2277119"/>
                  <a:pt x="2240276" y="3734791"/>
                </a:cubicBezTo>
                <a:cubicBezTo>
                  <a:pt x="2176522" y="5196911"/>
                  <a:pt x="1237280" y="5841173"/>
                  <a:pt x="274951" y="6634678"/>
                </a:cubicBezTo>
                <a:cubicBezTo>
                  <a:pt x="187328" y="6706930"/>
                  <a:pt x="100126" y="6778421"/>
                  <a:pt x="12802" y="6848127"/>
                </a:cubicBezTo>
                <a:lnTo>
                  <a:pt x="0" y="6858000"/>
                </a:lnTo>
                <a:lnTo>
                  <a:pt x="19410" y="6858000"/>
                </a:lnTo>
                <a:lnTo>
                  <a:pt x="31082" y="6848998"/>
                </a:lnTo>
                <a:cubicBezTo>
                  <a:pt x="118405" y="6779292"/>
                  <a:pt x="205608" y="6707801"/>
                  <a:pt x="293230" y="6635549"/>
                </a:cubicBezTo>
                <a:cubicBezTo>
                  <a:pt x="1255560" y="5842045"/>
                  <a:pt x="2194802" y="5197782"/>
                  <a:pt x="2258555" y="3735662"/>
                </a:cubicBezTo>
                <a:cubicBezTo>
                  <a:pt x="2322115" y="2277991"/>
                  <a:pt x="1944825" y="958811"/>
                  <a:pt x="1193518" y="832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C87DA9F-8DB2-4D48-8716-A928FBB8A5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033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95EA065-AC5D-431D-927E-87FF05884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96194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6934B3C-D73F-4CD0-95B1-0244D662D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3292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0215DF-574D-1323-2D95-C86952962F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0750" y="1346268"/>
            <a:ext cx="7810500" cy="3125338"/>
          </a:xfrm>
        </p:spPr>
        <p:txBody>
          <a:bodyPr anchor="b">
            <a:normAutofit/>
          </a:bodyPr>
          <a:lstStyle/>
          <a:p>
            <a:pPr algn="ctr"/>
            <a:r>
              <a:rPr lang="en-GB" sz="72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Peace</a:t>
            </a:r>
            <a:endParaRPr lang="en-GB" sz="7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523709-3CC5-75FE-631E-1936CEDC6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19375" y="4471607"/>
            <a:ext cx="6953250" cy="862394"/>
          </a:xfrm>
        </p:spPr>
        <p:txBody>
          <a:bodyPr anchor="t">
            <a:normAutofit/>
          </a:bodyPr>
          <a:lstStyle/>
          <a:p>
            <a:pPr algn="ctr"/>
            <a:r>
              <a:rPr lang="en-GB" dirty="0"/>
              <a:t>Welcome to Miss. Roberts’ assembly </a:t>
            </a:r>
            <a:r>
              <a:rPr lang="en-GB" dirty="0">
                <a:sym typeface="Wingdings" panose="05000000000000000000" pitchFamily="2" charset="2"/>
              </a:rPr>
              <a:t>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8237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30127AE-B29E-4FDF-99D2-A2F1E7003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D5FBB81-B61B-416A-8F5D-A8DDF62530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0C0D7D4-D83D-4C58-87D1-955F0A917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76051" cy="6858000"/>
          </a:xfrm>
          <a:custGeom>
            <a:avLst/>
            <a:gdLst>
              <a:gd name="connsiteX0" fmla="*/ 0 w 7476051"/>
              <a:gd name="connsiteY0" fmla="*/ 0 h 6858000"/>
              <a:gd name="connsiteX1" fmla="*/ 5853028 w 7476051"/>
              <a:gd name="connsiteY1" fmla="*/ 0 h 6858000"/>
              <a:gd name="connsiteX2" fmla="*/ 5875152 w 7476051"/>
              <a:gd name="connsiteY2" fmla="*/ 14997 h 6858000"/>
              <a:gd name="connsiteX3" fmla="*/ 7476051 w 7476051"/>
              <a:gd name="connsiteY3" fmla="*/ 3621656 h 6858000"/>
              <a:gd name="connsiteX4" fmla="*/ 5601702 w 7476051"/>
              <a:gd name="connsiteY4" fmla="*/ 6374814 h 6858000"/>
              <a:gd name="connsiteX5" fmla="*/ 5085053 w 7476051"/>
              <a:gd name="connsiteY5" fmla="*/ 6780599 h 6858000"/>
              <a:gd name="connsiteX6" fmla="*/ 4973297 w 7476051"/>
              <a:gd name="connsiteY6" fmla="*/ 6858000 h 6858000"/>
              <a:gd name="connsiteX7" fmla="*/ 0 w 7476051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76051" h="6858000">
                <a:moveTo>
                  <a:pt x="0" y="0"/>
                </a:moveTo>
                <a:lnTo>
                  <a:pt x="5853028" y="0"/>
                </a:lnTo>
                <a:lnTo>
                  <a:pt x="5875152" y="14997"/>
                </a:lnTo>
                <a:cubicBezTo>
                  <a:pt x="6902315" y="754641"/>
                  <a:pt x="7476051" y="2093192"/>
                  <a:pt x="7476051" y="3621656"/>
                </a:cubicBezTo>
                <a:cubicBezTo>
                  <a:pt x="7476051" y="4969131"/>
                  <a:pt x="6547326" y="5602839"/>
                  <a:pt x="5601702" y="6374814"/>
                </a:cubicBezTo>
                <a:cubicBezTo>
                  <a:pt x="5429499" y="6515397"/>
                  <a:pt x="5258871" y="6653108"/>
                  <a:pt x="5085053" y="6780599"/>
                </a:cubicBezTo>
                <a:lnTo>
                  <a:pt x="497329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5F9A324-404E-4C5D-AFF0-C5D0D8418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48204" y="-1"/>
            <a:ext cx="2535264" cy="6858001"/>
          </a:xfrm>
          <a:custGeom>
            <a:avLst/>
            <a:gdLst>
              <a:gd name="connsiteX0" fmla="*/ 1218585 w 2535264"/>
              <a:gd name="connsiteY0" fmla="*/ 0 h 6858001"/>
              <a:gd name="connsiteX1" fmla="*/ 1236561 w 2535264"/>
              <a:gd name="connsiteY1" fmla="*/ 0 h 6858001"/>
              <a:gd name="connsiteX2" fmla="*/ 1264452 w 2535264"/>
              <a:gd name="connsiteY2" fmla="*/ 24550 h 6858001"/>
              <a:gd name="connsiteX3" fmla="*/ 2528121 w 2535264"/>
              <a:gd name="connsiteY3" fmla="*/ 3710502 h 6858001"/>
              <a:gd name="connsiteX4" fmla="*/ 492890 w 2535264"/>
              <a:gd name="connsiteY4" fmla="*/ 6507511 h 6858001"/>
              <a:gd name="connsiteX5" fmla="*/ 221418 w 2535264"/>
              <a:gd name="connsiteY5" fmla="*/ 6713387 h 6858001"/>
              <a:gd name="connsiteX6" fmla="*/ 20100 w 2535264"/>
              <a:gd name="connsiteY6" fmla="*/ 6858001 h 6858001"/>
              <a:gd name="connsiteX7" fmla="*/ 0 w 2535264"/>
              <a:gd name="connsiteY7" fmla="*/ 6858001 h 6858001"/>
              <a:gd name="connsiteX8" fmla="*/ 202488 w 2535264"/>
              <a:gd name="connsiteY8" fmla="*/ 6712547 h 6858001"/>
              <a:gd name="connsiteX9" fmla="*/ 473961 w 2535264"/>
              <a:gd name="connsiteY9" fmla="*/ 6506670 h 6858001"/>
              <a:gd name="connsiteX10" fmla="*/ 2509192 w 2535264"/>
              <a:gd name="connsiteY10" fmla="*/ 3709662 h 6858001"/>
              <a:gd name="connsiteX11" fmla="*/ 1245521 w 2535264"/>
              <a:gd name="connsiteY11" fmla="*/ 23708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5264" h="6858001">
                <a:moveTo>
                  <a:pt x="1218585" y="0"/>
                </a:moveTo>
                <a:lnTo>
                  <a:pt x="1236561" y="0"/>
                </a:lnTo>
                <a:lnTo>
                  <a:pt x="1264452" y="24550"/>
                </a:lnTo>
                <a:cubicBezTo>
                  <a:pt x="2149109" y="863108"/>
                  <a:pt x="2598329" y="2210814"/>
                  <a:pt x="2528121" y="3710502"/>
                </a:cubicBezTo>
                <a:cubicBezTo>
                  <a:pt x="2462100" y="5120751"/>
                  <a:pt x="1489450" y="5742158"/>
                  <a:pt x="492890" y="6507511"/>
                </a:cubicBezTo>
                <a:cubicBezTo>
                  <a:pt x="402151" y="6577199"/>
                  <a:pt x="311847" y="6646154"/>
                  <a:pt x="221418" y="6713387"/>
                </a:cubicBezTo>
                <a:lnTo>
                  <a:pt x="20100" y="6858001"/>
                </a:lnTo>
                <a:lnTo>
                  <a:pt x="0" y="6858001"/>
                </a:lnTo>
                <a:lnTo>
                  <a:pt x="202488" y="6712547"/>
                </a:lnTo>
                <a:cubicBezTo>
                  <a:pt x="292917" y="6645314"/>
                  <a:pt x="383222" y="6576359"/>
                  <a:pt x="473961" y="6506670"/>
                </a:cubicBezTo>
                <a:cubicBezTo>
                  <a:pt x="1470520" y="5741317"/>
                  <a:pt x="2443170" y="5119911"/>
                  <a:pt x="2509192" y="3709662"/>
                </a:cubicBezTo>
                <a:cubicBezTo>
                  <a:pt x="2579400" y="2209973"/>
                  <a:pt x="2130178" y="862268"/>
                  <a:pt x="1245521" y="2370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C4CE3C4-3600-4353-9FE1-B32D06BEF0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37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8A3062-02B0-458F-6087-EEDC3BF6ACAA}"/>
              </a:ext>
            </a:extLst>
          </p:cNvPr>
          <p:cNvSpPr txBox="1"/>
          <p:nvPr/>
        </p:nvSpPr>
        <p:spPr>
          <a:xfrm>
            <a:off x="799036" y="951115"/>
            <a:ext cx="5296964" cy="3651250"/>
          </a:xfrm>
          <a:prstGeom prst="rect">
            <a:avLst/>
          </a:prstGeom>
        </p:spPr>
        <p:txBody>
          <a:bodyPr vert="horz" lIns="109728" tIns="109728" rIns="109728" bIns="91440" rtlCol="0">
            <a:noAutofit/>
          </a:bodyPr>
          <a:lstStyle/>
          <a:p>
            <a:pPr>
              <a:lnSpc>
                <a:spcPct val="140000"/>
              </a:lnSpc>
              <a:spcBef>
                <a:spcPts val="930"/>
              </a:spcBef>
              <a:spcAft>
                <a:spcPts val="800"/>
              </a:spcAft>
              <a:buFont typeface="Corbel" panose="020B0503020204020204" pitchFamily="34" charset="0"/>
            </a:pPr>
            <a:r>
              <a:rPr lang="en-US" sz="2800" i="1" spc="15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"Lord, we thank you for your gift of peace. Help us to carry that peace in our hearts every day, to spread it with our actions, and to make our world a better place. Amen."</a:t>
            </a:r>
            <a:endParaRPr lang="en-US" sz="2800" spc="15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7" name="Graphic 6" descr="Heart Lock">
            <a:extLst>
              <a:ext uri="{FF2B5EF4-FFF2-40B4-BE49-F238E27FC236}">
                <a16:creationId xmlns:a16="http://schemas.microsoft.com/office/drawing/2014/main" id="{347A7F06-BD1D-846A-3741-04F397145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37967" y="1934660"/>
            <a:ext cx="2988679" cy="298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753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 person holding a lit candle&#10;&#10;AI-generated content may be incorrect.">
            <a:extLst>
              <a:ext uri="{FF2B5EF4-FFF2-40B4-BE49-F238E27FC236}">
                <a16:creationId xmlns:a16="http://schemas.microsoft.com/office/drawing/2014/main" id="{BBEE0368-D20A-6417-6228-AEE493941D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10260" b="14489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1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28513-0770-B4F2-EFCA-16A843D2C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964" y="310392"/>
            <a:ext cx="5034988" cy="701571"/>
          </a:xfrm>
        </p:spPr>
        <p:txBody>
          <a:bodyPr/>
          <a:lstStyle/>
          <a:p>
            <a:r>
              <a:rPr lang="en-GB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Catholic Social Teaching on Peace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789685-1725-969B-5637-B3FDE0A01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6578" y="1473358"/>
            <a:ext cx="6665975" cy="512064"/>
          </a:xfrm>
        </p:spPr>
        <p:txBody>
          <a:bodyPr>
            <a:noAutofit/>
          </a:bodyPr>
          <a:lstStyle/>
          <a:p>
            <a:r>
              <a:rPr lang="en-GB" sz="3200" dirty="0"/>
              <a:t>What does peace mean?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A6642B-4599-D4A4-3452-E604034B87C0}"/>
              </a:ext>
            </a:extLst>
          </p:cNvPr>
          <p:cNvSpPr txBox="1"/>
          <p:nvPr/>
        </p:nvSpPr>
        <p:spPr>
          <a:xfrm>
            <a:off x="182964" y="2332139"/>
            <a:ext cx="5500224" cy="123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sz="2400" dirty="0">
              <a:effectLst/>
              <a:latin typeface="Abadi" panose="020B0604020104020204" pitchFamily="34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GB" sz="2400" i="1" kern="100" dirty="0"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calm</a:t>
            </a:r>
            <a:r>
              <a:rPr lang="en-GB" sz="2400" kern="100" dirty="0"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400" i="1" kern="100" dirty="0"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harmony</a:t>
            </a:r>
            <a:r>
              <a:rPr lang="en-GB" sz="2400" kern="100" dirty="0"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400" i="1" kern="100" dirty="0"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love</a:t>
            </a:r>
            <a:r>
              <a:rPr lang="en-GB" sz="2400" kern="100" dirty="0"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and </a:t>
            </a:r>
            <a:r>
              <a:rPr lang="en-GB" sz="2400" i="1" kern="100" dirty="0"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kindness</a:t>
            </a:r>
            <a:r>
              <a:rPr lang="en-GB" sz="2400" kern="100" dirty="0"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2B2C6B-9D7C-8168-9E52-AFBA95FE7AEA}"/>
              </a:ext>
            </a:extLst>
          </p:cNvPr>
          <p:cNvSpPr txBox="1"/>
          <p:nvPr/>
        </p:nvSpPr>
        <p:spPr>
          <a:xfrm>
            <a:off x="21894" y="3341731"/>
            <a:ext cx="6971251" cy="2023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2400" i="1" dirty="0">
              <a:effectLst/>
              <a:latin typeface="Abadi" panose="020B0604020104020204" pitchFamily="34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GB" sz="2400" b="1" i="1" kern="100" dirty="0"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peace</a:t>
            </a:r>
            <a:r>
              <a:rPr lang="en-GB" sz="2400" i="1" kern="100" dirty="0"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isn’t just the absence of fighting, but it's also about treating others with respect, kindness, and creating a world where everyone can live without fear.</a:t>
            </a:r>
          </a:p>
        </p:txBody>
      </p:sp>
    </p:spTree>
    <p:extLst>
      <p:ext uri="{BB962C8B-B14F-4D97-AF65-F5344CB8AC3E}">
        <p14:creationId xmlns:p14="http://schemas.microsoft.com/office/powerpoint/2010/main" val="2891189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217F32C-75AA-4B97-ADFB-5E2C3C7EC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BCF218-035E-E42D-D60C-298DC066A8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5743"/>
          <a:stretch/>
        </p:blipFill>
        <p:spPr>
          <a:xfrm>
            <a:off x="30090" y="-126450"/>
            <a:ext cx="12191980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D76AAEA-AF3A-4616-9F99-E9AA131A5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3360" y="0"/>
            <a:ext cx="8168639" cy="6858000"/>
          </a:xfrm>
          <a:prstGeom prst="rect">
            <a:avLst/>
          </a:prstGeom>
          <a:gradFill>
            <a:gsLst>
              <a:gs pos="58000">
                <a:schemeClr val="tx1">
                  <a:alpha val="55000"/>
                </a:schemeClr>
              </a:gs>
              <a:gs pos="33000">
                <a:schemeClr val="tx1">
                  <a:alpha val="40000"/>
                </a:schemeClr>
              </a:gs>
              <a:gs pos="3000">
                <a:schemeClr val="tx1">
                  <a:alpha val="0"/>
                </a:schemeClr>
              </a:gs>
              <a:gs pos="100000">
                <a:schemeClr val="tx1">
                  <a:alpha val="5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037A92-78B2-0AC4-5155-FC0E97D7F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9" y="1346268"/>
            <a:ext cx="5618431" cy="3285207"/>
          </a:xfrm>
        </p:spPr>
        <p:txBody>
          <a:bodyPr>
            <a:normAutofit/>
          </a:bodyPr>
          <a:lstStyle/>
          <a:p>
            <a:r>
              <a:rPr lang="en-GB" b="1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Story of St. Francis of Assisi 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553540-1B28-43DF-08FA-ACD3CC416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080" y="4631475"/>
            <a:ext cx="5588349" cy="1150200"/>
          </a:xfrm>
        </p:spPr>
        <p:txBody>
          <a:bodyPr>
            <a:normAutofit/>
          </a:bodyPr>
          <a:lstStyle/>
          <a:p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990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151F89F-3065-93C2-8AB4-AFE5E764A65B}"/>
              </a:ext>
            </a:extLst>
          </p:cNvPr>
          <p:cNvSpPr txBox="1"/>
          <p:nvPr/>
        </p:nvSpPr>
        <p:spPr>
          <a:xfrm>
            <a:off x="1570838" y="244516"/>
            <a:ext cx="8596618" cy="6034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3200" dirty="0">
              <a:effectLst/>
              <a:latin typeface="Abadi" panose="020B0604020104020204" pitchFamily="34" charset="0"/>
            </a:endParaRP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en-GB" sz="3200" kern="100" dirty="0"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 had love for all people, animals, and nature.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en-GB" sz="3200" kern="100" dirty="0"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</a:t>
            </a:r>
            <a:r>
              <a:rPr lang="en-GB" sz="3200" kern="100" dirty="0"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 had a</a:t>
            </a:r>
            <a:r>
              <a:rPr lang="en-GB" sz="3200" kern="100" dirty="0"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message of peace and reconciliation, including the story of how he tamed a wolf that was terrorizing a village through gentleness rather than violence.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en-GB" sz="3200" kern="100" dirty="0"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</a:t>
            </a:r>
            <a:r>
              <a:rPr lang="en-GB" sz="3200" kern="100" dirty="0"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 greeted everyone with “Peace and Goodwill” and worked to build peaceful relationships.</a:t>
            </a:r>
          </a:p>
        </p:txBody>
      </p:sp>
    </p:spTree>
    <p:extLst>
      <p:ext uri="{BB962C8B-B14F-4D97-AF65-F5344CB8AC3E}">
        <p14:creationId xmlns:p14="http://schemas.microsoft.com/office/powerpoint/2010/main" val="3774057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55623A-0D44-85F6-3B8D-DE4781C530C6}"/>
              </a:ext>
            </a:extLst>
          </p:cNvPr>
          <p:cNvSpPr txBox="1"/>
          <p:nvPr/>
        </p:nvSpPr>
        <p:spPr>
          <a:xfrm>
            <a:off x="1453391" y="1124715"/>
            <a:ext cx="8638563" cy="3178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2800" dirty="0">
              <a:effectLst/>
            </a:endParaRP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en-GB" sz="2800" kern="100" dirty="0"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 did St. Francis do to bring peace to the village?</a:t>
            </a:r>
          </a:p>
          <a:p>
            <a:endParaRPr lang="en-GB" sz="2800" dirty="0">
              <a:effectLst/>
              <a:latin typeface="Abadi" panose="020B0604020104020204" pitchFamily="34" charset="0"/>
            </a:endParaRP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en-GB" sz="2800" kern="100" dirty="0"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How can we, like St. Francis, be peacemakers in our lives at school or home?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695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CFF55A2-D227-C3C3-6071-72AFE133747F}"/>
              </a:ext>
            </a:extLst>
          </p:cNvPr>
          <p:cNvSpPr txBox="1"/>
          <p:nvPr/>
        </p:nvSpPr>
        <p:spPr>
          <a:xfrm>
            <a:off x="2845965" y="1170780"/>
            <a:ext cx="6094602" cy="3899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kern="100" dirty="0"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need a group of </a:t>
            </a:r>
            <a:r>
              <a:rPr lang="en-GB" sz="2400" kern="100" dirty="0"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children to act out a scenario, showing how they could be peacemakers. </a:t>
            </a:r>
            <a:endParaRPr lang="en-GB" sz="2400" dirty="0">
              <a:latin typeface="Abadi" panose="020B0604020104020204" pitchFamily="34" charset="0"/>
            </a:endParaRPr>
          </a:p>
          <a:p>
            <a:endParaRPr lang="en-GB" sz="2400" dirty="0">
              <a:effectLst/>
              <a:latin typeface="Abadi" panose="020B0604020104020204" pitchFamily="34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GB" sz="2400" kern="100" dirty="0"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Someone being left out of a group activity.</a:t>
            </a:r>
          </a:p>
          <a:p>
            <a:endParaRPr lang="en-GB" sz="2400" dirty="0">
              <a:effectLst/>
              <a:latin typeface="Abadi" panose="020B0604020104020204" pitchFamily="34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GB" sz="2400" kern="100" dirty="0"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disagreement between friends in the playground.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914400" algn="l"/>
              </a:tabLst>
            </a:pP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07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CC700D5-9809-43F4-89D5-7DBBCB0DC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02296" y="1287887"/>
            <a:ext cx="4523890" cy="4187191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7163242-6303-46DC-BAC1-2A204F061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051182" y="1382922"/>
            <a:ext cx="4174735" cy="3941951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05C4C40-D70E-4C4F-B228-98A0A6132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00000" flipH="1">
            <a:off x="6733248" y="1097468"/>
            <a:ext cx="4908132" cy="4613915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CC937F-4801-7CB6-9B1A-8A8346E1D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1662" y="2288285"/>
            <a:ext cx="3459760" cy="2186393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GB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How can we help create peace around the world?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08E07C-B617-F3EF-6B83-9979802A2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684" y="1588132"/>
            <a:ext cx="4943233" cy="368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767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35563-A23B-59D2-09AD-C0A9C674F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sz="3100" dirty="0">
                <a:effectLst/>
                <a:latin typeface="Abadi" panose="020B0604020104020204" pitchFamily="34" charset="0"/>
              </a:rPr>
            </a:br>
            <a:r>
              <a:rPr lang="en-GB" sz="3100" b="1" kern="100" dirty="0"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"Peaceful Classroom Pledge"</a:t>
            </a:r>
            <a:b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C193A9-1197-C555-53E6-6CC49CA459CD}"/>
              </a:ext>
            </a:extLst>
          </p:cNvPr>
          <p:cNvSpPr txBox="1"/>
          <p:nvPr/>
        </p:nvSpPr>
        <p:spPr>
          <a:xfrm>
            <a:off x="597716" y="1945986"/>
            <a:ext cx="8770570" cy="2667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3200" dirty="0">
              <a:effectLst/>
              <a:latin typeface="Abadi" panose="020B0604020104020204" pitchFamily="34" charset="0"/>
            </a:endParaRP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en-GB" sz="3200" i="1" kern="100" dirty="0"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“I pledge to bring peace wherever I go. I will be kind to others, listen when they speak, and work to solve problems calmly. With God’s help, I will be a peacemaker.”</a:t>
            </a:r>
            <a:endParaRPr lang="en-GB" sz="3200" kern="100" dirty="0">
              <a:effectLst/>
              <a:latin typeface="Abadi" panose="020B0604020104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977215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LinesVTI">
  <a:themeElements>
    <a:clrScheme name="AnalogousFromLightSeedLeftStep">
      <a:dk1>
        <a:srgbClr val="000000"/>
      </a:dk1>
      <a:lt1>
        <a:srgbClr val="FFFFFF"/>
      </a:lt1>
      <a:dk2>
        <a:srgbClr val="412E24"/>
      </a:dk2>
      <a:lt2>
        <a:srgbClr val="E2E3E8"/>
      </a:lt2>
      <a:accent1>
        <a:srgbClr val="B4A160"/>
      </a:accent1>
      <a:accent2>
        <a:srgbClr val="D58B63"/>
      </a:accent2>
      <a:accent3>
        <a:srgbClr val="DD8086"/>
      </a:accent3>
      <a:accent4>
        <a:srgbClr val="D5639A"/>
      </a:accent4>
      <a:accent5>
        <a:srgbClr val="DD80D3"/>
      </a:accent5>
      <a:accent6>
        <a:srgbClr val="B163D5"/>
      </a:accent6>
      <a:hlink>
        <a:srgbClr val="6979AE"/>
      </a:hlink>
      <a:folHlink>
        <a:srgbClr val="7F7F7F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LinesVTI" id="{8C0B0F05-C8D0-4078-9615-83E590287484}" vid="{43A7BC57-C1E3-4EE6-BDBC-5422DD574AF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391</Words>
  <Application>Microsoft Office PowerPoint</Application>
  <PresentationFormat>Widescreen</PresentationFormat>
  <Paragraphs>40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Meiryo</vt:lpstr>
      <vt:lpstr>Abadi</vt:lpstr>
      <vt:lpstr>Aptos</vt:lpstr>
      <vt:lpstr>Corbel</vt:lpstr>
      <vt:lpstr>Courier New</vt:lpstr>
      <vt:lpstr>Wingdings</vt:lpstr>
      <vt:lpstr>SketchLinesVTI</vt:lpstr>
      <vt:lpstr>Peace</vt:lpstr>
      <vt:lpstr>PowerPoint Presentation</vt:lpstr>
      <vt:lpstr>Catholic Social Teaching on Peace</vt:lpstr>
      <vt:lpstr>The Story of St. Francis of Assisi </vt:lpstr>
      <vt:lpstr>PowerPoint Presentation</vt:lpstr>
      <vt:lpstr>PowerPoint Presentation</vt:lpstr>
      <vt:lpstr>PowerPoint Presentation</vt:lpstr>
      <vt:lpstr>How can we help create peace around the world?</vt:lpstr>
      <vt:lpstr> "Peaceful Classroom Pledge"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Felicity Roberts - St Georges</dc:creator>
  <cp:lastModifiedBy>Felicity Roberts - St Georges</cp:lastModifiedBy>
  <cp:revision>7</cp:revision>
  <dcterms:created xsi:type="dcterms:W3CDTF">2024-09-23T15:16:24Z</dcterms:created>
  <dcterms:modified xsi:type="dcterms:W3CDTF">2025-02-13T13:50:13Z</dcterms:modified>
</cp:coreProperties>
</file>