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0CF365A6-20CA-4BB5-B7DE-4406F238E87B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83C3DA90-E8B4-4D87-9F23-94ABC188232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44404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65A6-20CA-4BB5-B7DE-4406F238E87B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3DA90-E8B4-4D87-9F23-94ABC1882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005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65A6-20CA-4BB5-B7DE-4406F238E87B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3DA90-E8B4-4D87-9F23-94ABC1882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76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65A6-20CA-4BB5-B7DE-4406F238E87B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3DA90-E8B4-4D87-9F23-94ABC1882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523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65A6-20CA-4BB5-B7DE-4406F238E87B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3DA90-E8B4-4D87-9F23-94ABC188232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7236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65A6-20CA-4BB5-B7DE-4406F238E87B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3DA90-E8B4-4D87-9F23-94ABC1882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53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65A6-20CA-4BB5-B7DE-4406F238E87B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3DA90-E8B4-4D87-9F23-94ABC1882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75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65A6-20CA-4BB5-B7DE-4406F238E87B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3DA90-E8B4-4D87-9F23-94ABC1882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39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65A6-20CA-4BB5-B7DE-4406F238E87B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3DA90-E8B4-4D87-9F23-94ABC1882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8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65A6-20CA-4BB5-B7DE-4406F238E87B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3DA90-E8B4-4D87-9F23-94ABC1882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171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65A6-20CA-4BB5-B7DE-4406F238E87B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3DA90-E8B4-4D87-9F23-94ABC1882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3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CF365A6-20CA-4BB5-B7DE-4406F238E87B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83C3DA90-E8B4-4D87-9F23-94ABC1882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65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-georges-somerset.org.uk/web/relationships_and_sex_education_consultation_january_2020/53440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192" y="261257"/>
            <a:ext cx="1286367" cy="13046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8364" y="2338251"/>
            <a:ext cx="10011374" cy="1143000"/>
          </a:xfrm>
        </p:spPr>
        <p:txBody>
          <a:bodyPr>
            <a:normAutofit fontScale="90000"/>
          </a:bodyPr>
          <a:lstStyle/>
          <a:p>
            <a:r>
              <a:rPr lang="en-US" sz="6700" dirty="0" smtClean="0">
                <a:latin typeface="Arial" panose="020B0604020202020204" pitchFamily="34" charset="0"/>
                <a:cs typeface="Arial" panose="020B0604020202020204" pitchFamily="34" charset="0"/>
              </a:rPr>
              <a:t>St George’s Catholic School</a:t>
            </a:r>
            <a:br>
              <a:rPr lang="en-US" sz="6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Relationships and Sex Education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8992" y="4317275"/>
            <a:ext cx="9418320" cy="1691640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Consultation with our School Community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156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192" y="261257"/>
            <a:ext cx="1286367" cy="13046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230" y="494760"/>
            <a:ext cx="10795145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Recommendations: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9175" y="1709606"/>
            <a:ext cx="10795145" cy="4834886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Introduce children to the correct scientific terms to describe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body parts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 Key Stage 1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Challenge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the use of ‘gay’ as an insult and include work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around the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makeup of different families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Explore /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challenge gender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roles and stereotypes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Begin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to explore puberty changes by the age of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Deliver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RSE in a progressive way across the school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Ensure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that children in Year 5 and 6 receive RSE input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around puberty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so that they are prepared as soon as possible for the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onset of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puberty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For certain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sessions on Sex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Education,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consider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teaching boys and girls separately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69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192" y="261257"/>
            <a:ext cx="1286367" cy="13046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230" y="494760"/>
            <a:ext cx="10795145" cy="1143000"/>
          </a:xfrm>
        </p:spPr>
        <p:txBody>
          <a:bodyPr>
            <a:no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Next Steps: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9175" y="1709606"/>
            <a:ext cx="10795145" cy="4834886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Please look at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all the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materials on the school website: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Click Here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 Please respond to the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survey. There is a link to the survey in the parent consultation letter.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interested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 your views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any areas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you might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like further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 with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at home.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We are aware that there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may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be differences of opinion, but we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will take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your views into account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before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finalise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our policy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and curriculum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plan.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We will share this with you later in the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Spring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term. </a:t>
            </a:r>
          </a:p>
        </p:txBody>
      </p:sp>
    </p:spTree>
    <p:extLst>
      <p:ext uri="{BB962C8B-B14F-4D97-AF65-F5344CB8AC3E}">
        <p14:creationId xmlns:p14="http://schemas.microsoft.com/office/powerpoint/2010/main" val="334303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192" y="261257"/>
            <a:ext cx="1286367" cy="13046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9175" y="679268"/>
            <a:ext cx="10011374" cy="11430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New Guidance in RSE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5118" y="2168431"/>
            <a:ext cx="10142002" cy="4153991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is new guidance from the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DfE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on teaching Relationships and Sex Education in schools and we are reviewing our RSE scheme in order to ensure we are compliant with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DfE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expectations.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It is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 years since the last review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curriculum- the world (and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how we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interact with each other) has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changed.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teaching of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Relationships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Education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is new in Primary Schools.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teaching of Personal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Social and Health Education (PSHE) is also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now part of the National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Curriculum. The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the school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uses is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“SCARF".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Sex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Education in Primary Schools remains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optional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though 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Years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 &amp; 6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Science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curriculum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is mandatory and involves the teaching of puberty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reproduction.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that our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school uses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 teach RSE is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“A Journey in Love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". We have used this for many years. We communicate with parents on the use of this scheme and invite parents in to view resources in Years 5 &amp; 6 every year before teaching begins.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primary schools, the focus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of RSE will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 on “teaching the fundamental building blocks and characteristics of positive relationships, with particular reference to friendships, family relationships, and relationships with other children and with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adults.”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DfE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guidelines)</a:t>
            </a:r>
          </a:p>
        </p:txBody>
      </p:sp>
    </p:spTree>
    <p:extLst>
      <p:ext uri="{BB962C8B-B14F-4D97-AF65-F5344CB8AC3E}">
        <p14:creationId xmlns:p14="http://schemas.microsoft.com/office/powerpoint/2010/main" val="1582161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192" y="261257"/>
            <a:ext cx="1286367" cy="13046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9175" y="0"/>
            <a:ext cx="10011374" cy="11430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The Science Curriculum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9175" y="1709606"/>
            <a:ext cx="10795145" cy="4834886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 part of the Science curriculum we teach the following statutory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objectives that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build understanding about growth and reproduction: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Year One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Identify, name, draw and label the basic parts of the human body and say which part of the body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is associated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with each sense.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Year Two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Notice that animals, including humans, have offspring which grow into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adults. They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should not be expected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 understand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 reproduction occurs.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Year Five and Year Six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Describe the life process of reproduction in some plants and animals. They should learn about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changes experienced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puberty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574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4986" y="1945424"/>
            <a:ext cx="2619375" cy="17430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935" y="2590110"/>
            <a:ext cx="1669592" cy="17437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0192" y="261257"/>
            <a:ext cx="1286367" cy="13046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8547" y="566606"/>
            <a:ext cx="10011374" cy="1143000"/>
          </a:xfrm>
        </p:spPr>
        <p:txBody>
          <a:bodyPr>
            <a:no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Where and how did you learn about sex and relationships?</a:t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For young people, their learning comes from…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547" y="1915250"/>
            <a:ext cx="2466975" cy="1847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83279" y="1915250"/>
            <a:ext cx="1410789" cy="83099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Mobile Phones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64197" y="1945424"/>
            <a:ext cx="1410789" cy="46166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47095" y="4217211"/>
            <a:ext cx="1410789" cy="46166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TV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11126" t="6384" r="7954" b="4553"/>
          <a:stretch/>
        </p:blipFill>
        <p:spPr>
          <a:xfrm>
            <a:off x="9610620" y="4831165"/>
            <a:ext cx="1883741" cy="14651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294336" y="4310153"/>
            <a:ext cx="1410789" cy="46166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/>
          <a:srcRect b="8531"/>
          <a:stretch/>
        </p:blipFill>
        <p:spPr>
          <a:xfrm>
            <a:off x="1722564" y="4217211"/>
            <a:ext cx="2254270" cy="147282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70833" y="5563731"/>
            <a:ext cx="1650298" cy="83099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Friends &amp; siblings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0874" y="4989580"/>
            <a:ext cx="3136174" cy="167262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318280" y="5880798"/>
            <a:ext cx="1650298" cy="83099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Parents &amp;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carers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89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192" y="261257"/>
            <a:ext cx="1286367" cy="13046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9175" y="422914"/>
            <a:ext cx="10011374" cy="1143000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Why is Relationships and</a:t>
            </a: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Sex Education important?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9175" y="1709606"/>
            <a:ext cx="10795145" cy="4834886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Entitlement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Puberty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starting earlier- for some children by age 9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Unwanted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conceptions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Sexually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transmitted infections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Safeguarding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-Grooming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-Child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Sexual Exploitation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-Abuse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-Sexting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-Online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pornography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515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192" y="261257"/>
            <a:ext cx="1286367" cy="13046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230" y="494760"/>
            <a:ext cx="10795145" cy="1143000"/>
          </a:xfrm>
        </p:spPr>
        <p:txBody>
          <a:bodyPr>
            <a:no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What is effective</a:t>
            </a:r>
            <a:b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Relationships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&amp; Sex Education?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RSE)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9175" y="1709606"/>
            <a:ext cx="10795145" cy="483488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Effective RSE is: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appropriate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Based on 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needs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pupils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Progressive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Inclusive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Delivered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by trained staff in a safe environment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Prepares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children adequately for puberty in a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timely way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Prepares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children for adult life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Promotes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positive relationships</a:t>
            </a:r>
          </a:p>
        </p:txBody>
      </p:sp>
    </p:spTree>
    <p:extLst>
      <p:ext uri="{BB962C8B-B14F-4D97-AF65-F5344CB8AC3E}">
        <p14:creationId xmlns:p14="http://schemas.microsoft.com/office/powerpoint/2010/main" val="1546059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192" y="261257"/>
            <a:ext cx="1286367" cy="13046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230" y="494760"/>
            <a:ext cx="10795145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9175" y="1709606"/>
            <a:ext cx="10795145" cy="4834886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Parents have the right to withdraw children from Sex Education lessons at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Primary School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that go beyond the content in the Science National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Curriculum.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Topics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covered related and linked to the Science Curriculum are statutory 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optional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teach. This is as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follows: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Key Stage 1, children learn that animals, including humans, have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offspring that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grow into adults. They should be introduced to the concepts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reproduction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growth but not how reproduction occurs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53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192" y="261257"/>
            <a:ext cx="1286367" cy="13046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230" y="494760"/>
            <a:ext cx="10795145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9175" y="1709606"/>
            <a:ext cx="10795145" cy="4834886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Upper Key Stage 2 (Year 5/6), children are taught about the life cycles of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humans and animals, including reproduction. They also learn about the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change that happen in humans from birth to old age. This includes learning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about what happens 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puberty.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School’s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have the right and obligation to teach RSE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prepare children for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life when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they leave school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curriculum on Relationships and Sex Education should complement, and be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supported by, the school’s wider policies on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bullying and safeguarding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(PSHE;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E-Safety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72580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192" y="261257"/>
            <a:ext cx="1286367" cy="13046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230" y="494760"/>
            <a:ext cx="10795145" cy="1143000"/>
          </a:xfrm>
        </p:spPr>
        <p:txBody>
          <a:bodyPr>
            <a:no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Your rights as a parent: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9175" y="1709606"/>
            <a:ext cx="10795145" cy="4834886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To be informed of the RSE curriculum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and policy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be consulted about changes to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withdraw your child from Sex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education lessons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(that are outside of/ additional to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the Science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Curriculum, which is mandatory)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041808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360</TotalTime>
  <Words>903</Words>
  <Application>Microsoft Office PowerPoint</Application>
  <PresentationFormat>Widescreen</PresentationFormat>
  <Paragraphs>82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Century Schoolbook</vt:lpstr>
      <vt:lpstr>Wingdings</vt:lpstr>
      <vt:lpstr>Wingdings 2</vt:lpstr>
      <vt:lpstr>View</vt:lpstr>
      <vt:lpstr>St George’s Catholic School  Relationships and Sex Education</vt:lpstr>
      <vt:lpstr>New Guidance in RSE</vt:lpstr>
      <vt:lpstr>The Science Curriculum</vt:lpstr>
      <vt:lpstr>Where and how did you learn about sex and relationships? For young people, their learning comes from… </vt:lpstr>
      <vt:lpstr>Why is Relationships and Sex Education important?</vt:lpstr>
      <vt:lpstr>What is effective Relationships &amp; Sex Education? (RSE)</vt:lpstr>
      <vt:lpstr>Summary</vt:lpstr>
      <vt:lpstr>Summary</vt:lpstr>
      <vt:lpstr>Your rights as a parent:</vt:lpstr>
      <vt:lpstr>Recommendations:</vt:lpstr>
      <vt:lpstr>Next Steps:</vt:lpstr>
    </vt:vector>
  </TitlesOfParts>
  <Company>Computeam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 George’s Catholic School  Relationships and Sex Education</dc:title>
  <dc:creator>Edwina McDonnell</dc:creator>
  <cp:lastModifiedBy>Edwina McDonnell</cp:lastModifiedBy>
  <cp:revision>18</cp:revision>
  <dcterms:created xsi:type="dcterms:W3CDTF">2020-12-03T13:50:02Z</dcterms:created>
  <dcterms:modified xsi:type="dcterms:W3CDTF">2021-01-20T15:54:20Z</dcterms:modified>
</cp:coreProperties>
</file>