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72" r:id="rId6"/>
    <p:sldId id="263" r:id="rId7"/>
    <p:sldId id="284" r:id="rId8"/>
    <p:sldId id="264" r:id="rId9"/>
    <p:sldId id="262" r:id="rId10"/>
    <p:sldId id="267" r:id="rId11"/>
    <p:sldId id="266" r:id="rId12"/>
    <p:sldId id="352" r:id="rId13"/>
    <p:sldId id="351" r:id="rId14"/>
    <p:sldId id="281" r:id="rId15"/>
    <p:sldId id="354" r:id="rId16"/>
    <p:sldId id="353" r:id="rId17"/>
    <p:sldId id="278" r:id="rId18"/>
    <p:sldId id="355" r:id="rId19"/>
    <p:sldId id="268" r:id="rId20"/>
    <p:sldId id="357" r:id="rId21"/>
    <p:sldId id="271" r:id="rId22"/>
    <p:sldId id="273" r:id="rId23"/>
    <p:sldId id="350" r:id="rId24"/>
    <p:sldId id="269" r:id="rId25"/>
  </p:sldIdLst>
  <p:sldSz cx="9144000" cy="5143500" type="screen16x9"/>
  <p:notesSz cx="20104100" cy="11309350"/>
  <p:embeddedFontLs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ExtraBold" panose="00000900000000000000" pitchFamily="2" charset="0"/>
      <p:bold r:id="rId36"/>
      <p:italic r:id="rId37"/>
      <p:boldItalic r:id="rId38"/>
    </p:embeddedFont>
    <p:embeddedFont>
      <p:font typeface="Montserrat Light" panose="00000400000000000000" pitchFamily="2" charset="0"/>
      <p:regular r:id="rId39"/>
      <p:italic r:id="rId4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5010B-18B9-4B07-B0AA-0A04C56DB072}" v="50" dt="2025-11-10T17:05:35.4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3705" autoAdjust="0"/>
  </p:normalViewPr>
  <p:slideViewPr>
    <p:cSldViewPr snapToGrid="0">
      <p:cViewPr varScale="1">
        <p:scale>
          <a:sx n="78" d="100"/>
          <a:sy n="78" d="100"/>
        </p:scale>
        <p:origin x="1440" y="52"/>
      </p:cViewPr>
      <p:guideLst>
        <p:guide orient="horz" pos="1310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80" y="3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20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AB83D5-C7B6-EB58-6B69-44F7674F9A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49AF6-7FA0-553A-D79A-ACBF5186E5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D6BF6-9B86-514E-8633-CF682F8E160E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118F2-C113-78B4-92AF-E580FCE6C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762E7-BAA9-D9D6-9568-8352AA3CC6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2A2D-AE79-0B40-90C6-74B75AC45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49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CD2F2-F518-874C-84B9-8918535227D1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725B-8BBF-6349-B206-C25D6BA6A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SL4lstmr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0725B-8BBF-6349-B206-C25D6BA6A9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1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BDA1-E44E-4494-6B9B-B1202F7C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2B31B-C2BE-DAFB-B5DA-13AF9CB20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93BC00-2621-5C31-A821-D0BE74A44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427D2-321B-2584-E6E6-7ADF47041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4185-3A48-4D05-83CC-6FC64A2BF0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24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Film: 4.09 mins</a:t>
            </a:r>
          </a:p>
          <a:p>
            <a:r>
              <a:rPr lang="en-GB" dirty="0">
                <a:hlinkClick r:id="rId3"/>
              </a:rPr>
              <a:t>We are Pilgrims of Hope – Primary Schools | CAFOD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4185-3A48-4D05-83CC-6FC64A2BF0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52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0725B-8BBF-6349-B206-C25D6BA6A9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9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44F2C-C10F-DFEB-BDF5-EF2E8397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8F4B7-BB5B-55CE-2469-089736B0F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AC3BF-8AC0-5FE4-5F33-65F572C7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CFAE5-FA99-AE16-5EFD-4B3795DDF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0725B-8BBF-6349-B206-C25D6BA6A9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5FE8-64F1-6817-EFC0-C3EC36AEC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1DF49-3782-26F8-ED02-82225E178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1FF2C-992F-9238-2148-751D5DAFA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A658F-3E95-2185-9F8C-B0F05903F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0725B-8BBF-6349-B206-C25D6BA6A9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1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0725B-8BBF-6349-B206-C25D6BA6A9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1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2A7C3A6-A58D-28A4-5950-CD2526590D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28557"/>
            <a:ext cx="9144000" cy="1114707"/>
          </a:xfr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100">
                <a:solidFill>
                  <a:schemeClr val="accent1">
                    <a:alpha val="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any other text if needed</a:t>
            </a:r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1107806" y="2934362"/>
            <a:ext cx="304829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"/>
                <a:cs typeface="Montserrat"/>
              </a:defRPr>
            </a:lvl1pPr>
          </a:lstStyle>
          <a:p>
            <a:r>
              <a:rPr lang="en-GB" dirty="0"/>
              <a:t>Click to add subtitle if needed</a:t>
            </a:r>
            <a:endParaRPr dirty="0"/>
          </a:p>
        </p:txBody>
      </p:sp>
      <p:sp>
        <p:nvSpPr>
          <p:cNvPr id="43" name="Graphic 41">
            <a:extLst>
              <a:ext uri="{FF2B5EF4-FFF2-40B4-BE49-F238E27FC236}">
                <a16:creationId xmlns:a16="http://schemas.microsoft.com/office/drawing/2014/main" id="{B462AD84-9CD1-DF54-BC25-FA094D7F49F0}"/>
              </a:ext>
            </a:extLst>
          </p:cNvPr>
          <p:cNvSpPr/>
          <p:nvPr userDrawn="1"/>
        </p:nvSpPr>
        <p:spPr>
          <a:xfrm>
            <a:off x="504825" y="905813"/>
            <a:ext cx="602981" cy="603012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rgbClr val="A2C617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AB5B9839-F3D5-02A0-B57C-E0661516C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806" y="1404872"/>
            <a:ext cx="3048297" cy="1523494"/>
          </a:xfrm>
        </p:spPr>
        <p:txBody>
          <a:bodyPr wrap="square" bIns="0" anchor="t" anchorCtr="0">
            <a:spAutoFit/>
          </a:bodyPr>
          <a:lstStyle>
            <a:lvl1pPr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add the title of your deck. Ideally,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keep it under four lines.</a:t>
            </a:r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A6A74A9-C5EB-6E1D-3D41-596769DA9F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26329" y="1207810"/>
            <a:ext cx="4330346" cy="3935690"/>
          </a:xfrm>
          <a:custGeom>
            <a:avLst/>
            <a:gdLst>
              <a:gd name="connsiteX0" fmla="*/ 2315735 w 4631470"/>
              <a:gd name="connsiteY0" fmla="*/ 0 h 4209370"/>
              <a:gd name="connsiteX1" fmla="*/ 4631470 w 4631470"/>
              <a:gd name="connsiteY1" fmla="*/ 2315735 h 4209370"/>
              <a:gd name="connsiteX2" fmla="*/ 3788758 w 4631470"/>
              <a:gd name="connsiteY2" fmla="*/ 4102669 h 4209370"/>
              <a:gd name="connsiteX3" fmla="*/ 3646068 w 4631470"/>
              <a:gd name="connsiteY3" fmla="*/ 4209370 h 4209370"/>
              <a:gd name="connsiteX4" fmla="*/ 985403 w 4631470"/>
              <a:gd name="connsiteY4" fmla="*/ 4209370 h 4209370"/>
              <a:gd name="connsiteX5" fmla="*/ 842713 w 4631470"/>
              <a:gd name="connsiteY5" fmla="*/ 4102669 h 4209370"/>
              <a:gd name="connsiteX6" fmla="*/ 0 w 4631470"/>
              <a:gd name="connsiteY6" fmla="*/ 2315735 h 4209370"/>
              <a:gd name="connsiteX7" fmla="*/ 2315735 w 4631470"/>
              <a:gd name="connsiteY7" fmla="*/ 0 h 420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1470" h="4209370">
                <a:moveTo>
                  <a:pt x="2315735" y="0"/>
                </a:moveTo>
                <a:cubicBezTo>
                  <a:pt x="3594680" y="0"/>
                  <a:pt x="4631470" y="1036790"/>
                  <a:pt x="4631470" y="2315735"/>
                </a:cubicBezTo>
                <a:cubicBezTo>
                  <a:pt x="4631470" y="3035142"/>
                  <a:pt x="4303423" y="3677929"/>
                  <a:pt x="3788758" y="4102669"/>
                </a:cubicBezTo>
                <a:lnTo>
                  <a:pt x="3646068" y="4209370"/>
                </a:lnTo>
                <a:lnTo>
                  <a:pt x="985403" y="4209370"/>
                </a:lnTo>
                <a:lnTo>
                  <a:pt x="842713" y="4102669"/>
                </a:lnTo>
                <a:cubicBezTo>
                  <a:pt x="328047" y="3677929"/>
                  <a:pt x="0" y="3035142"/>
                  <a:pt x="0" y="2315735"/>
                </a:cubicBezTo>
                <a:cubicBezTo>
                  <a:pt x="0" y="1036790"/>
                  <a:pt x="1036790" y="0"/>
                  <a:pt x="2315735" y="0"/>
                </a:cubicBezTo>
                <a:close/>
              </a:path>
            </a:pathLst>
          </a:custGeom>
        </p:spPr>
        <p:txBody>
          <a:bodyPr wrap="square" lIns="0" tIns="274320" rIns="548640" anchor="ctr"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 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C2F27C8-8481-FF60-F21A-7761E3594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7806" y="4662492"/>
            <a:ext cx="3048297" cy="261610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100" b="0" dirty="0">
                <a:solidFill>
                  <a:schemeClr val="bg2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any other text if needed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3C760A-E7BA-C41F-7DE7-C82B08D73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3896" y="217531"/>
            <a:ext cx="1972779" cy="57462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pos="696" userDrawn="1">
          <p15:clr>
            <a:srgbClr val="FBAE40"/>
          </p15:clr>
        </p15:guide>
        <p15:guide id="3" orient="horz" pos="756" userDrawn="1">
          <p15:clr>
            <a:srgbClr val="FBAE40"/>
          </p15:clr>
        </p15:guide>
        <p15:guide id="4" pos="31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D787F98-82FB-A897-4817-6EC131431DD5}"/>
              </a:ext>
            </a:extLst>
          </p:cNvPr>
          <p:cNvSpPr/>
          <p:nvPr/>
        </p:nvSpPr>
        <p:spPr>
          <a:xfrm flipV="1">
            <a:off x="321" y="507970"/>
            <a:ext cx="8635651" cy="2714128"/>
          </a:xfrm>
          <a:prstGeom prst="round1Rect">
            <a:avLst>
              <a:gd name="adj" fmla="val 11144"/>
            </a:avLst>
          </a:prstGeom>
          <a:solidFill>
            <a:srgbClr val="A1C51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4DFEC1F8-24A8-1F33-5EE6-D4BBAE068C70}"/>
              </a:ext>
            </a:extLst>
          </p:cNvPr>
          <p:cNvSpPr txBox="1"/>
          <p:nvPr userDrawn="1"/>
        </p:nvSpPr>
        <p:spPr>
          <a:xfrm>
            <a:off x="1409700" y="3971303"/>
            <a:ext cx="3201042" cy="61113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1114" spc="-5" dirty="0">
                <a:solidFill>
                  <a:srgbClr val="212444"/>
                </a:solidFill>
                <a:latin typeface="Montserrat"/>
                <a:cs typeface="Montserrat"/>
              </a:rPr>
              <a:t>CAFOD,</a:t>
            </a:r>
            <a:r>
              <a:rPr sz="1114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spc="-9" dirty="0">
                <a:solidFill>
                  <a:srgbClr val="212444"/>
                </a:solidFill>
                <a:latin typeface="Montserrat"/>
                <a:cs typeface="Montserrat"/>
              </a:rPr>
              <a:t>Romero</a:t>
            </a:r>
            <a:r>
              <a:rPr sz="1114" spc="-50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spc="-5" dirty="0">
                <a:solidFill>
                  <a:srgbClr val="212444"/>
                </a:solidFill>
                <a:latin typeface="Montserrat"/>
                <a:cs typeface="Montserrat"/>
              </a:rPr>
              <a:t>House,</a:t>
            </a:r>
            <a:endParaRPr sz="1114" dirty="0">
              <a:latin typeface="Montserrat"/>
              <a:cs typeface="Montserrat"/>
            </a:endParaRPr>
          </a:p>
          <a:p>
            <a:pPr marL="5776">
              <a:spcBef>
                <a:spcPts val="14"/>
              </a:spcBef>
            </a:pPr>
            <a:r>
              <a:rPr sz="1114" dirty="0">
                <a:solidFill>
                  <a:srgbClr val="212444"/>
                </a:solidFill>
                <a:latin typeface="Montserrat"/>
                <a:cs typeface="Montserrat"/>
              </a:rPr>
              <a:t>55</a:t>
            </a:r>
            <a:r>
              <a:rPr sz="1114" spc="-39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spc="-16" dirty="0">
                <a:solidFill>
                  <a:srgbClr val="212444"/>
                </a:solidFill>
                <a:latin typeface="Montserrat"/>
                <a:cs typeface="Montserrat"/>
              </a:rPr>
              <a:t>Westminster</a:t>
            </a:r>
            <a:r>
              <a:rPr sz="1114" spc="-39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spc="-5" dirty="0">
                <a:solidFill>
                  <a:srgbClr val="212444"/>
                </a:solidFill>
                <a:latin typeface="Montserrat"/>
                <a:cs typeface="Montserrat"/>
              </a:rPr>
              <a:t>Bridge</a:t>
            </a:r>
            <a:r>
              <a:rPr sz="1114" spc="-39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dirty="0">
                <a:solidFill>
                  <a:srgbClr val="212444"/>
                </a:solidFill>
                <a:latin typeface="Montserrat"/>
                <a:cs typeface="Montserrat"/>
              </a:rPr>
              <a:t>Road,</a:t>
            </a:r>
            <a:r>
              <a:rPr sz="1114" spc="-39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spc="-5" dirty="0">
                <a:solidFill>
                  <a:srgbClr val="212444"/>
                </a:solidFill>
                <a:latin typeface="Montserrat"/>
                <a:cs typeface="Montserrat"/>
              </a:rPr>
              <a:t>London</a:t>
            </a:r>
            <a:r>
              <a:rPr sz="1114" spc="-36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dirty="0">
                <a:solidFill>
                  <a:srgbClr val="212444"/>
                </a:solidFill>
                <a:latin typeface="Montserrat"/>
                <a:cs typeface="Montserrat"/>
              </a:rPr>
              <a:t>SE1</a:t>
            </a:r>
            <a:r>
              <a:rPr sz="1114" spc="-39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114" spc="-11" dirty="0">
                <a:solidFill>
                  <a:srgbClr val="212444"/>
                </a:solidFill>
                <a:latin typeface="Montserrat"/>
                <a:cs typeface="Montserrat"/>
              </a:rPr>
              <a:t>7JB</a:t>
            </a:r>
            <a:endParaRPr sz="1114" dirty="0">
              <a:latin typeface="Montserrat"/>
              <a:cs typeface="Montserrat"/>
            </a:endParaRPr>
          </a:p>
          <a:p>
            <a:pPr marL="5776">
              <a:spcBef>
                <a:spcPts val="687"/>
              </a:spcBef>
            </a:pPr>
            <a:r>
              <a:rPr sz="1114" b="1" u="sng" spc="-5" dirty="0">
                <a:solidFill>
                  <a:srgbClr val="212444"/>
                </a:solidFill>
                <a:uFill>
                  <a:solidFill>
                    <a:srgbClr val="212444"/>
                  </a:solidFill>
                </a:uFill>
                <a:latin typeface="Montserrat ExtraBold"/>
                <a:cs typeface="Montserrat ExtraBold"/>
              </a:rPr>
              <a:t>cafod.org.uk</a:t>
            </a:r>
            <a:endParaRPr sz="1114" dirty="0">
              <a:latin typeface="Montserrat ExtraBold"/>
              <a:cs typeface="Montserrat ExtraBold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6038AB0D-C18D-FA53-44CE-D306AA4801EC}"/>
              </a:ext>
            </a:extLst>
          </p:cNvPr>
          <p:cNvSpPr/>
          <p:nvPr userDrawn="1"/>
        </p:nvSpPr>
        <p:spPr>
          <a:xfrm>
            <a:off x="2823919" y="4424720"/>
            <a:ext cx="160572" cy="160572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77" y="0"/>
                </a:moveTo>
                <a:lnTo>
                  <a:pt x="129414" y="6297"/>
                </a:lnTo>
                <a:lnTo>
                  <a:pt x="87305" y="24068"/>
                </a:lnTo>
                <a:lnTo>
                  <a:pt x="51629" y="51633"/>
                </a:lnTo>
                <a:lnTo>
                  <a:pt x="24066" y="87310"/>
                </a:lnTo>
                <a:lnTo>
                  <a:pt x="6296" y="129418"/>
                </a:lnTo>
                <a:lnTo>
                  <a:pt x="0" y="176277"/>
                </a:lnTo>
                <a:lnTo>
                  <a:pt x="6296" y="223135"/>
                </a:lnTo>
                <a:lnTo>
                  <a:pt x="24066" y="265241"/>
                </a:lnTo>
                <a:lnTo>
                  <a:pt x="51629" y="300916"/>
                </a:lnTo>
                <a:lnTo>
                  <a:pt x="87305" y="328478"/>
                </a:lnTo>
                <a:lnTo>
                  <a:pt x="129414" y="346247"/>
                </a:lnTo>
                <a:lnTo>
                  <a:pt x="176277" y="352544"/>
                </a:lnTo>
                <a:lnTo>
                  <a:pt x="223135" y="346247"/>
                </a:lnTo>
                <a:lnTo>
                  <a:pt x="265241" y="328478"/>
                </a:lnTo>
                <a:lnTo>
                  <a:pt x="300916" y="300916"/>
                </a:lnTo>
                <a:lnTo>
                  <a:pt x="319550" y="276797"/>
                </a:lnTo>
                <a:lnTo>
                  <a:pt x="71924" y="276797"/>
                </a:lnTo>
                <a:lnTo>
                  <a:pt x="149901" y="185523"/>
                </a:lnTo>
                <a:lnTo>
                  <a:pt x="72647" y="75756"/>
                </a:lnTo>
                <a:lnTo>
                  <a:pt x="319552" y="75756"/>
                </a:lnTo>
                <a:lnTo>
                  <a:pt x="300916" y="51633"/>
                </a:lnTo>
                <a:lnTo>
                  <a:pt x="265241" y="24068"/>
                </a:lnTo>
                <a:lnTo>
                  <a:pt x="223135" y="6297"/>
                </a:lnTo>
                <a:lnTo>
                  <a:pt x="176277" y="0"/>
                </a:lnTo>
                <a:close/>
              </a:path>
              <a:path w="353060" h="353059">
                <a:moveTo>
                  <a:pt x="159356" y="198957"/>
                </a:moveTo>
                <a:lnTo>
                  <a:pt x="92866" y="276797"/>
                </a:lnTo>
                <a:lnTo>
                  <a:pt x="214150" y="276797"/>
                </a:lnTo>
                <a:lnTo>
                  <a:pt x="159356" y="198957"/>
                </a:lnTo>
                <a:close/>
              </a:path>
              <a:path w="353060" h="353059">
                <a:moveTo>
                  <a:pt x="319552" y="75756"/>
                </a:moveTo>
                <a:lnTo>
                  <a:pt x="264588" y="75756"/>
                </a:lnTo>
                <a:lnTo>
                  <a:pt x="195805" y="156288"/>
                </a:lnTo>
                <a:lnTo>
                  <a:pt x="280619" y="276797"/>
                </a:lnTo>
                <a:lnTo>
                  <a:pt x="319550" y="276797"/>
                </a:lnTo>
                <a:lnTo>
                  <a:pt x="328478" y="265241"/>
                </a:lnTo>
                <a:lnTo>
                  <a:pt x="346247" y="223135"/>
                </a:lnTo>
                <a:lnTo>
                  <a:pt x="352544" y="176277"/>
                </a:lnTo>
                <a:lnTo>
                  <a:pt x="346247" y="129418"/>
                </a:lnTo>
                <a:lnTo>
                  <a:pt x="328478" y="87310"/>
                </a:lnTo>
                <a:lnTo>
                  <a:pt x="319552" y="75756"/>
                </a:lnTo>
                <a:close/>
              </a:path>
              <a:path w="353060" h="353059">
                <a:moveTo>
                  <a:pt x="130383" y="92510"/>
                </a:moveTo>
                <a:lnTo>
                  <a:pt x="104708" y="92510"/>
                </a:lnTo>
                <a:lnTo>
                  <a:pt x="222883" y="260044"/>
                </a:lnTo>
                <a:lnTo>
                  <a:pt x="248557" y="260044"/>
                </a:lnTo>
                <a:lnTo>
                  <a:pt x="130383" y="92510"/>
                </a:lnTo>
                <a:close/>
              </a:path>
              <a:path w="353060" h="353059">
                <a:moveTo>
                  <a:pt x="243647" y="75756"/>
                </a:moveTo>
                <a:lnTo>
                  <a:pt x="139137" y="75756"/>
                </a:lnTo>
                <a:lnTo>
                  <a:pt x="186350" y="142854"/>
                </a:lnTo>
                <a:lnTo>
                  <a:pt x="243647" y="75756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2959AE32-8AFC-975C-4A21-763E87087CC9}"/>
              </a:ext>
            </a:extLst>
          </p:cNvPr>
          <p:cNvSpPr/>
          <p:nvPr userDrawn="1"/>
        </p:nvSpPr>
        <p:spPr>
          <a:xfrm>
            <a:off x="3124897" y="4424723"/>
            <a:ext cx="160572" cy="160572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66" y="0"/>
                </a:moveTo>
                <a:lnTo>
                  <a:pt x="129408" y="6296"/>
                </a:lnTo>
                <a:lnTo>
                  <a:pt x="87302" y="24065"/>
                </a:lnTo>
                <a:lnTo>
                  <a:pt x="51628" y="51628"/>
                </a:lnTo>
                <a:lnTo>
                  <a:pt x="24065" y="87302"/>
                </a:lnTo>
                <a:lnTo>
                  <a:pt x="6296" y="129408"/>
                </a:lnTo>
                <a:lnTo>
                  <a:pt x="0" y="176266"/>
                </a:lnTo>
                <a:lnTo>
                  <a:pt x="6296" y="223129"/>
                </a:lnTo>
                <a:lnTo>
                  <a:pt x="24065" y="265238"/>
                </a:lnTo>
                <a:lnTo>
                  <a:pt x="51628" y="300914"/>
                </a:lnTo>
                <a:lnTo>
                  <a:pt x="87302" y="328477"/>
                </a:lnTo>
                <a:lnTo>
                  <a:pt x="129408" y="346247"/>
                </a:lnTo>
                <a:lnTo>
                  <a:pt x="176266" y="352544"/>
                </a:lnTo>
                <a:lnTo>
                  <a:pt x="223125" y="346247"/>
                </a:lnTo>
                <a:lnTo>
                  <a:pt x="265231" y="328477"/>
                </a:lnTo>
                <a:lnTo>
                  <a:pt x="300905" y="300914"/>
                </a:lnTo>
                <a:lnTo>
                  <a:pt x="328467" y="265238"/>
                </a:lnTo>
                <a:lnTo>
                  <a:pt x="330257" y="260997"/>
                </a:lnTo>
                <a:lnTo>
                  <a:pt x="155157" y="260997"/>
                </a:lnTo>
                <a:lnTo>
                  <a:pt x="155092" y="223129"/>
                </a:lnTo>
                <a:lnTo>
                  <a:pt x="155011" y="176266"/>
                </a:lnTo>
                <a:lnTo>
                  <a:pt x="134121" y="176266"/>
                </a:lnTo>
                <a:lnTo>
                  <a:pt x="134048" y="155063"/>
                </a:lnTo>
                <a:lnTo>
                  <a:pt x="155147" y="155063"/>
                </a:lnTo>
                <a:lnTo>
                  <a:pt x="155147" y="134215"/>
                </a:lnTo>
                <a:lnTo>
                  <a:pt x="160924" y="112204"/>
                </a:lnTo>
                <a:lnTo>
                  <a:pt x="173633" y="101767"/>
                </a:lnTo>
                <a:lnTo>
                  <a:pt x="186342" y="98636"/>
                </a:lnTo>
                <a:lnTo>
                  <a:pt x="333250" y="98636"/>
                </a:lnTo>
                <a:lnTo>
                  <a:pt x="328467" y="87302"/>
                </a:lnTo>
                <a:lnTo>
                  <a:pt x="300905" y="51628"/>
                </a:lnTo>
                <a:lnTo>
                  <a:pt x="265231" y="24065"/>
                </a:lnTo>
                <a:lnTo>
                  <a:pt x="223125" y="6296"/>
                </a:lnTo>
                <a:lnTo>
                  <a:pt x="176266" y="0"/>
                </a:lnTo>
                <a:close/>
              </a:path>
              <a:path w="353060" h="353059">
                <a:moveTo>
                  <a:pt x="333250" y="98636"/>
                </a:moveTo>
                <a:lnTo>
                  <a:pt x="218830" y="98636"/>
                </a:lnTo>
                <a:lnTo>
                  <a:pt x="218715" y="112204"/>
                </a:lnTo>
                <a:lnTo>
                  <a:pt x="218590" y="127011"/>
                </a:lnTo>
                <a:lnTo>
                  <a:pt x="183125" y="127011"/>
                </a:lnTo>
                <a:lnTo>
                  <a:pt x="183317" y="134215"/>
                </a:lnTo>
                <a:lnTo>
                  <a:pt x="183397" y="155063"/>
                </a:lnTo>
                <a:lnTo>
                  <a:pt x="218998" y="155063"/>
                </a:lnTo>
                <a:lnTo>
                  <a:pt x="210935" y="176266"/>
                </a:lnTo>
                <a:lnTo>
                  <a:pt x="183261" y="176266"/>
                </a:lnTo>
                <a:lnTo>
                  <a:pt x="183261" y="260997"/>
                </a:lnTo>
                <a:lnTo>
                  <a:pt x="330257" y="260997"/>
                </a:lnTo>
                <a:lnTo>
                  <a:pt x="346237" y="223129"/>
                </a:lnTo>
                <a:lnTo>
                  <a:pt x="352533" y="176266"/>
                </a:lnTo>
                <a:lnTo>
                  <a:pt x="346237" y="129408"/>
                </a:lnTo>
                <a:lnTo>
                  <a:pt x="333250" y="98636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09A59A26-CEC8-9663-5DE4-9892B8C00C95}"/>
              </a:ext>
            </a:extLst>
          </p:cNvPr>
          <p:cNvSpPr/>
          <p:nvPr userDrawn="1"/>
        </p:nvSpPr>
        <p:spPr>
          <a:xfrm>
            <a:off x="3425869" y="4424720"/>
            <a:ext cx="160572" cy="160572"/>
          </a:xfrm>
          <a:custGeom>
            <a:avLst/>
            <a:gdLst/>
            <a:ahLst/>
            <a:cxnLst/>
            <a:rect l="l" t="t" r="r" b="b"/>
            <a:pathLst>
              <a:path w="353059" h="353059">
                <a:moveTo>
                  <a:pt x="176277" y="0"/>
                </a:moveTo>
                <a:lnTo>
                  <a:pt x="129414" y="6297"/>
                </a:lnTo>
                <a:lnTo>
                  <a:pt x="87305" y="24068"/>
                </a:lnTo>
                <a:lnTo>
                  <a:pt x="51629" y="51633"/>
                </a:lnTo>
                <a:lnTo>
                  <a:pt x="24066" y="87310"/>
                </a:lnTo>
                <a:lnTo>
                  <a:pt x="6296" y="129418"/>
                </a:lnTo>
                <a:lnTo>
                  <a:pt x="0" y="176277"/>
                </a:lnTo>
                <a:lnTo>
                  <a:pt x="6296" y="223135"/>
                </a:lnTo>
                <a:lnTo>
                  <a:pt x="23954" y="264976"/>
                </a:lnTo>
                <a:lnTo>
                  <a:pt x="24066" y="265241"/>
                </a:lnTo>
                <a:lnTo>
                  <a:pt x="51629" y="300916"/>
                </a:lnTo>
                <a:lnTo>
                  <a:pt x="87305" y="328478"/>
                </a:lnTo>
                <a:lnTo>
                  <a:pt x="129414" y="346247"/>
                </a:lnTo>
                <a:lnTo>
                  <a:pt x="176277" y="352544"/>
                </a:lnTo>
                <a:lnTo>
                  <a:pt x="223135" y="346247"/>
                </a:lnTo>
                <a:lnTo>
                  <a:pt x="265241" y="328478"/>
                </a:lnTo>
                <a:lnTo>
                  <a:pt x="300916" y="300916"/>
                </a:lnTo>
                <a:lnTo>
                  <a:pt x="324964" y="269789"/>
                </a:lnTo>
                <a:lnTo>
                  <a:pt x="133690" y="269789"/>
                </a:lnTo>
                <a:lnTo>
                  <a:pt x="109973" y="269254"/>
                </a:lnTo>
                <a:lnTo>
                  <a:pt x="71756" y="257396"/>
                </a:lnTo>
                <a:lnTo>
                  <a:pt x="60019" y="205334"/>
                </a:lnTo>
                <a:lnTo>
                  <a:pt x="59362" y="147219"/>
                </a:lnTo>
                <a:lnTo>
                  <a:pt x="59897" y="130448"/>
                </a:lnTo>
                <a:lnTo>
                  <a:pt x="77766" y="90531"/>
                </a:lnTo>
                <a:lnTo>
                  <a:pt x="137412" y="83299"/>
                </a:lnTo>
                <a:lnTo>
                  <a:pt x="164559" y="82764"/>
                </a:lnTo>
                <a:lnTo>
                  <a:pt x="324966" y="82764"/>
                </a:lnTo>
                <a:lnTo>
                  <a:pt x="300916" y="51633"/>
                </a:lnTo>
                <a:lnTo>
                  <a:pt x="265241" y="24068"/>
                </a:lnTo>
                <a:lnTo>
                  <a:pt x="223135" y="6297"/>
                </a:lnTo>
                <a:lnTo>
                  <a:pt x="176277" y="0"/>
                </a:lnTo>
                <a:close/>
              </a:path>
              <a:path w="353059" h="353059">
                <a:moveTo>
                  <a:pt x="324966" y="82764"/>
                </a:moveTo>
                <a:lnTo>
                  <a:pt x="218858" y="82764"/>
                </a:lnTo>
                <a:lnTo>
                  <a:pt x="242572" y="83299"/>
                </a:lnTo>
                <a:lnTo>
                  <a:pt x="255989" y="84751"/>
                </a:lnTo>
                <a:lnTo>
                  <a:pt x="288368" y="108258"/>
                </a:lnTo>
                <a:lnTo>
                  <a:pt x="292524" y="147219"/>
                </a:lnTo>
                <a:lnTo>
                  <a:pt x="293181" y="168215"/>
                </a:lnTo>
                <a:lnTo>
                  <a:pt x="293181" y="205334"/>
                </a:lnTo>
                <a:lnTo>
                  <a:pt x="288368" y="244296"/>
                </a:lnTo>
                <a:lnTo>
                  <a:pt x="245701" y="267803"/>
                </a:lnTo>
                <a:lnTo>
                  <a:pt x="187993" y="269789"/>
                </a:lnTo>
                <a:lnTo>
                  <a:pt x="324964" y="269789"/>
                </a:lnTo>
                <a:lnTo>
                  <a:pt x="328478" y="265241"/>
                </a:lnTo>
                <a:lnTo>
                  <a:pt x="346247" y="223135"/>
                </a:lnTo>
                <a:lnTo>
                  <a:pt x="352544" y="176277"/>
                </a:lnTo>
                <a:lnTo>
                  <a:pt x="346247" y="129418"/>
                </a:lnTo>
                <a:lnTo>
                  <a:pt x="328591" y="87578"/>
                </a:lnTo>
                <a:lnTo>
                  <a:pt x="328478" y="87310"/>
                </a:lnTo>
                <a:lnTo>
                  <a:pt x="324966" y="82764"/>
                </a:lnTo>
                <a:close/>
              </a:path>
              <a:path w="353059" h="353059">
                <a:moveTo>
                  <a:pt x="157754" y="138571"/>
                </a:moveTo>
                <a:lnTo>
                  <a:pt x="152874" y="141377"/>
                </a:lnTo>
                <a:lnTo>
                  <a:pt x="152874" y="211176"/>
                </a:lnTo>
                <a:lnTo>
                  <a:pt x="157754" y="213993"/>
                </a:lnTo>
                <a:lnTo>
                  <a:pt x="218192" y="179094"/>
                </a:lnTo>
                <a:lnTo>
                  <a:pt x="218192" y="173460"/>
                </a:lnTo>
                <a:lnTo>
                  <a:pt x="157754" y="138571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9EE02F45-8912-E0B3-8A8C-35BFD9DB1E0B}"/>
              </a:ext>
            </a:extLst>
          </p:cNvPr>
          <p:cNvSpPr/>
          <p:nvPr userDrawn="1"/>
        </p:nvSpPr>
        <p:spPr>
          <a:xfrm>
            <a:off x="2522942" y="4424724"/>
            <a:ext cx="160572" cy="160572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77" y="0"/>
                </a:moveTo>
                <a:lnTo>
                  <a:pt x="129418" y="6296"/>
                </a:lnTo>
                <a:lnTo>
                  <a:pt x="87310" y="24065"/>
                </a:lnTo>
                <a:lnTo>
                  <a:pt x="51633" y="51628"/>
                </a:lnTo>
                <a:lnTo>
                  <a:pt x="24068" y="87302"/>
                </a:lnTo>
                <a:lnTo>
                  <a:pt x="6297" y="129408"/>
                </a:lnTo>
                <a:lnTo>
                  <a:pt x="0" y="176266"/>
                </a:lnTo>
                <a:lnTo>
                  <a:pt x="6297" y="223125"/>
                </a:lnTo>
                <a:lnTo>
                  <a:pt x="24068" y="265234"/>
                </a:lnTo>
                <a:lnTo>
                  <a:pt x="51633" y="300910"/>
                </a:lnTo>
                <a:lnTo>
                  <a:pt x="87310" y="328475"/>
                </a:lnTo>
                <a:lnTo>
                  <a:pt x="129418" y="346246"/>
                </a:lnTo>
                <a:lnTo>
                  <a:pt x="176277" y="352544"/>
                </a:lnTo>
                <a:lnTo>
                  <a:pt x="223135" y="346246"/>
                </a:lnTo>
                <a:lnTo>
                  <a:pt x="265241" y="328475"/>
                </a:lnTo>
                <a:lnTo>
                  <a:pt x="300916" y="300910"/>
                </a:lnTo>
                <a:lnTo>
                  <a:pt x="314925" y="282776"/>
                </a:lnTo>
                <a:lnTo>
                  <a:pt x="123734" y="282776"/>
                </a:lnTo>
                <a:lnTo>
                  <a:pt x="102931" y="278565"/>
                </a:lnTo>
                <a:lnTo>
                  <a:pt x="85925" y="267090"/>
                </a:lnTo>
                <a:lnTo>
                  <a:pt x="74449" y="250083"/>
                </a:lnTo>
                <a:lnTo>
                  <a:pt x="70238" y="229280"/>
                </a:lnTo>
                <a:lnTo>
                  <a:pt x="70238" y="124205"/>
                </a:lnTo>
                <a:lnTo>
                  <a:pt x="74449" y="103403"/>
                </a:lnTo>
                <a:lnTo>
                  <a:pt x="85925" y="86396"/>
                </a:lnTo>
                <a:lnTo>
                  <a:pt x="102931" y="74920"/>
                </a:lnTo>
                <a:lnTo>
                  <a:pt x="123734" y="70709"/>
                </a:lnTo>
                <a:lnTo>
                  <a:pt x="315658" y="70709"/>
                </a:lnTo>
                <a:lnTo>
                  <a:pt x="300916" y="51628"/>
                </a:lnTo>
                <a:lnTo>
                  <a:pt x="265241" y="24065"/>
                </a:lnTo>
                <a:lnTo>
                  <a:pt x="223135" y="6296"/>
                </a:lnTo>
                <a:lnTo>
                  <a:pt x="176277" y="0"/>
                </a:lnTo>
                <a:close/>
              </a:path>
              <a:path w="353060" h="353059">
                <a:moveTo>
                  <a:pt x="315658" y="70709"/>
                </a:moveTo>
                <a:lnTo>
                  <a:pt x="228809" y="70709"/>
                </a:lnTo>
                <a:lnTo>
                  <a:pt x="249616" y="74920"/>
                </a:lnTo>
                <a:lnTo>
                  <a:pt x="266622" y="86396"/>
                </a:lnTo>
                <a:lnTo>
                  <a:pt x="278096" y="103403"/>
                </a:lnTo>
                <a:lnTo>
                  <a:pt x="282305" y="124205"/>
                </a:lnTo>
                <a:lnTo>
                  <a:pt x="282305" y="229280"/>
                </a:lnTo>
                <a:lnTo>
                  <a:pt x="278096" y="250083"/>
                </a:lnTo>
                <a:lnTo>
                  <a:pt x="266622" y="267090"/>
                </a:lnTo>
                <a:lnTo>
                  <a:pt x="249616" y="278565"/>
                </a:lnTo>
                <a:lnTo>
                  <a:pt x="228809" y="282776"/>
                </a:lnTo>
                <a:lnTo>
                  <a:pt x="314925" y="282776"/>
                </a:lnTo>
                <a:lnTo>
                  <a:pt x="328478" y="265234"/>
                </a:lnTo>
                <a:lnTo>
                  <a:pt x="346247" y="223125"/>
                </a:lnTo>
                <a:lnTo>
                  <a:pt x="352480" y="176738"/>
                </a:lnTo>
                <a:lnTo>
                  <a:pt x="352544" y="176266"/>
                </a:lnTo>
                <a:lnTo>
                  <a:pt x="346247" y="129408"/>
                </a:lnTo>
                <a:lnTo>
                  <a:pt x="328478" y="87302"/>
                </a:lnTo>
                <a:lnTo>
                  <a:pt x="315658" y="70709"/>
                </a:lnTo>
                <a:close/>
              </a:path>
              <a:path w="353060" h="353059">
                <a:moveTo>
                  <a:pt x="228809" y="93787"/>
                </a:moveTo>
                <a:lnTo>
                  <a:pt x="123734" y="93787"/>
                </a:lnTo>
                <a:lnTo>
                  <a:pt x="111909" y="96181"/>
                </a:lnTo>
                <a:lnTo>
                  <a:pt x="102239" y="102706"/>
                </a:lnTo>
                <a:lnTo>
                  <a:pt x="95711" y="112376"/>
                </a:lnTo>
                <a:lnTo>
                  <a:pt x="93316" y="124205"/>
                </a:lnTo>
                <a:lnTo>
                  <a:pt x="93316" y="229280"/>
                </a:lnTo>
                <a:lnTo>
                  <a:pt x="95714" y="241110"/>
                </a:lnTo>
                <a:lnTo>
                  <a:pt x="102244" y="250780"/>
                </a:lnTo>
                <a:lnTo>
                  <a:pt x="111916" y="257304"/>
                </a:lnTo>
                <a:lnTo>
                  <a:pt x="123734" y="259698"/>
                </a:lnTo>
                <a:lnTo>
                  <a:pt x="228809" y="259698"/>
                </a:lnTo>
                <a:lnTo>
                  <a:pt x="240639" y="257304"/>
                </a:lnTo>
                <a:lnTo>
                  <a:pt x="250309" y="250780"/>
                </a:lnTo>
                <a:lnTo>
                  <a:pt x="256833" y="241110"/>
                </a:lnTo>
                <a:lnTo>
                  <a:pt x="258806" y="231364"/>
                </a:lnTo>
                <a:lnTo>
                  <a:pt x="176277" y="231364"/>
                </a:lnTo>
                <a:lnTo>
                  <a:pt x="155039" y="227065"/>
                </a:lnTo>
                <a:lnTo>
                  <a:pt x="137676" y="215348"/>
                </a:lnTo>
                <a:lnTo>
                  <a:pt x="125960" y="197982"/>
                </a:lnTo>
                <a:lnTo>
                  <a:pt x="121661" y="176738"/>
                </a:lnTo>
                <a:lnTo>
                  <a:pt x="125960" y="155505"/>
                </a:lnTo>
                <a:lnTo>
                  <a:pt x="137676" y="138146"/>
                </a:lnTo>
                <a:lnTo>
                  <a:pt x="155039" y="126431"/>
                </a:lnTo>
                <a:lnTo>
                  <a:pt x="176277" y="122132"/>
                </a:lnTo>
                <a:lnTo>
                  <a:pt x="219721" y="122132"/>
                </a:lnTo>
                <a:lnTo>
                  <a:pt x="219721" y="113368"/>
                </a:lnTo>
                <a:lnTo>
                  <a:pt x="225521" y="107577"/>
                </a:lnTo>
                <a:lnTo>
                  <a:pt x="253596" y="107577"/>
                </a:lnTo>
                <a:lnTo>
                  <a:pt x="250309" y="102706"/>
                </a:lnTo>
                <a:lnTo>
                  <a:pt x="240639" y="96181"/>
                </a:lnTo>
                <a:lnTo>
                  <a:pt x="228809" y="93787"/>
                </a:lnTo>
                <a:close/>
              </a:path>
              <a:path w="353060" h="353059">
                <a:moveTo>
                  <a:pt x="219721" y="122132"/>
                </a:moveTo>
                <a:lnTo>
                  <a:pt x="176277" y="122132"/>
                </a:lnTo>
                <a:lnTo>
                  <a:pt x="197515" y="126431"/>
                </a:lnTo>
                <a:lnTo>
                  <a:pt x="214878" y="138146"/>
                </a:lnTo>
                <a:lnTo>
                  <a:pt x="226594" y="155505"/>
                </a:lnTo>
                <a:lnTo>
                  <a:pt x="230798" y="176266"/>
                </a:lnTo>
                <a:lnTo>
                  <a:pt x="230893" y="176738"/>
                </a:lnTo>
                <a:lnTo>
                  <a:pt x="226591" y="197982"/>
                </a:lnTo>
                <a:lnTo>
                  <a:pt x="214872" y="215348"/>
                </a:lnTo>
                <a:lnTo>
                  <a:pt x="197508" y="227065"/>
                </a:lnTo>
                <a:lnTo>
                  <a:pt x="176277" y="231364"/>
                </a:lnTo>
                <a:lnTo>
                  <a:pt x="258806" y="231364"/>
                </a:lnTo>
                <a:lnTo>
                  <a:pt x="259227" y="229280"/>
                </a:lnTo>
                <a:lnTo>
                  <a:pt x="259227" y="133420"/>
                </a:lnTo>
                <a:lnTo>
                  <a:pt x="225521" y="133420"/>
                </a:lnTo>
                <a:lnTo>
                  <a:pt x="219721" y="127619"/>
                </a:lnTo>
                <a:lnTo>
                  <a:pt x="219721" y="122132"/>
                </a:lnTo>
                <a:close/>
              </a:path>
              <a:path w="353060" h="353059">
                <a:moveTo>
                  <a:pt x="176277" y="145210"/>
                </a:moveTo>
                <a:lnTo>
                  <a:pt x="144824" y="176266"/>
                </a:lnTo>
                <a:lnTo>
                  <a:pt x="144728" y="176738"/>
                </a:lnTo>
                <a:lnTo>
                  <a:pt x="147212" y="189004"/>
                </a:lnTo>
                <a:lnTo>
                  <a:pt x="153980" y="199034"/>
                </a:lnTo>
                <a:lnTo>
                  <a:pt x="164010" y="205803"/>
                </a:lnTo>
                <a:lnTo>
                  <a:pt x="176277" y="208286"/>
                </a:lnTo>
                <a:lnTo>
                  <a:pt x="188540" y="205803"/>
                </a:lnTo>
                <a:lnTo>
                  <a:pt x="198563" y="199034"/>
                </a:lnTo>
                <a:lnTo>
                  <a:pt x="205324" y="189004"/>
                </a:lnTo>
                <a:lnTo>
                  <a:pt x="207805" y="176738"/>
                </a:lnTo>
                <a:lnTo>
                  <a:pt x="205323" y="164478"/>
                </a:lnTo>
                <a:lnTo>
                  <a:pt x="198559" y="154456"/>
                </a:lnTo>
                <a:lnTo>
                  <a:pt x="188536" y="147692"/>
                </a:lnTo>
                <a:lnTo>
                  <a:pt x="176277" y="145210"/>
                </a:lnTo>
                <a:close/>
              </a:path>
              <a:path w="353060" h="353059">
                <a:moveTo>
                  <a:pt x="253596" y="107577"/>
                </a:moveTo>
                <a:lnTo>
                  <a:pt x="239772" y="107577"/>
                </a:lnTo>
                <a:lnTo>
                  <a:pt x="245573" y="113368"/>
                </a:lnTo>
                <a:lnTo>
                  <a:pt x="245573" y="127619"/>
                </a:lnTo>
                <a:lnTo>
                  <a:pt x="239772" y="133420"/>
                </a:lnTo>
                <a:lnTo>
                  <a:pt x="259227" y="133420"/>
                </a:lnTo>
                <a:lnTo>
                  <a:pt x="259227" y="124205"/>
                </a:lnTo>
                <a:lnTo>
                  <a:pt x="256833" y="112376"/>
                </a:lnTo>
                <a:lnTo>
                  <a:pt x="253596" y="107577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3EC63729-319A-0279-C3DF-795AF44E1E24}"/>
              </a:ext>
            </a:extLst>
          </p:cNvPr>
          <p:cNvSpPr/>
          <p:nvPr userDrawn="1"/>
        </p:nvSpPr>
        <p:spPr>
          <a:xfrm>
            <a:off x="3727663" y="4425544"/>
            <a:ext cx="158839" cy="158839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174476" y="0"/>
                </a:moveTo>
                <a:lnTo>
                  <a:pt x="128092" y="6232"/>
                </a:lnTo>
                <a:lnTo>
                  <a:pt x="86413" y="23820"/>
                </a:lnTo>
                <a:lnTo>
                  <a:pt x="51101" y="51100"/>
                </a:lnTo>
                <a:lnTo>
                  <a:pt x="23820" y="86410"/>
                </a:lnTo>
                <a:lnTo>
                  <a:pt x="6232" y="128086"/>
                </a:lnTo>
                <a:lnTo>
                  <a:pt x="0" y="174465"/>
                </a:lnTo>
                <a:lnTo>
                  <a:pt x="6232" y="220845"/>
                </a:lnTo>
                <a:lnTo>
                  <a:pt x="23820" y="262521"/>
                </a:lnTo>
                <a:lnTo>
                  <a:pt x="51101" y="297831"/>
                </a:lnTo>
                <a:lnTo>
                  <a:pt x="86413" y="325111"/>
                </a:lnTo>
                <a:lnTo>
                  <a:pt x="128092" y="342699"/>
                </a:lnTo>
                <a:lnTo>
                  <a:pt x="174476" y="348931"/>
                </a:lnTo>
                <a:lnTo>
                  <a:pt x="220855" y="342699"/>
                </a:lnTo>
                <a:lnTo>
                  <a:pt x="262531" y="325111"/>
                </a:lnTo>
                <a:lnTo>
                  <a:pt x="297841" y="297831"/>
                </a:lnTo>
                <a:lnTo>
                  <a:pt x="325122" y="262521"/>
                </a:lnTo>
                <a:lnTo>
                  <a:pt x="326936" y="258222"/>
                </a:lnTo>
                <a:lnTo>
                  <a:pt x="92091" y="258222"/>
                </a:lnTo>
                <a:lnTo>
                  <a:pt x="92091" y="121964"/>
                </a:lnTo>
                <a:lnTo>
                  <a:pt x="228784" y="121964"/>
                </a:lnTo>
                <a:lnTo>
                  <a:pt x="231206" y="121618"/>
                </a:lnTo>
                <a:lnTo>
                  <a:pt x="339980" y="121618"/>
                </a:lnTo>
                <a:lnTo>
                  <a:pt x="333259" y="105693"/>
                </a:lnTo>
                <a:lnTo>
                  <a:pt x="110467" y="105693"/>
                </a:lnTo>
                <a:lnTo>
                  <a:pt x="101970" y="104031"/>
                </a:lnTo>
                <a:lnTo>
                  <a:pt x="95095" y="99430"/>
                </a:lnTo>
                <a:lnTo>
                  <a:pt x="90487" y="92533"/>
                </a:lnTo>
                <a:lnTo>
                  <a:pt x="88793" y="83986"/>
                </a:lnTo>
                <a:lnTo>
                  <a:pt x="90472" y="75470"/>
                </a:lnTo>
                <a:lnTo>
                  <a:pt x="95092" y="68491"/>
                </a:lnTo>
                <a:lnTo>
                  <a:pt x="101952" y="63768"/>
                </a:lnTo>
                <a:lnTo>
                  <a:pt x="110352" y="62019"/>
                </a:lnTo>
                <a:lnTo>
                  <a:pt x="306277" y="62019"/>
                </a:lnTo>
                <a:lnTo>
                  <a:pt x="297841" y="51100"/>
                </a:lnTo>
                <a:lnTo>
                  <a:pt x="262531" y="23820"/>
                </a:lnTo>
                <a:lnTo>
                  <a:pt x="220855" y="6232"/>
                </a:lnTo>
                <a:lnTo>
                  <a:pt x="174476" y="0"/>
                </a:lnTo>
                <a:close/>
              </a:path>
              <a:path w="349250" h="349250">
                <a:moveTo>
                  <a:pt x="228784" y="121964"/>
                </a:moveTo>
                <a:lnTo>
                  <a:pt x="128613" y="121964"/>
                </a:lnTo>
                <a:lnTo>
                  <a:pt x="128613" y="258222"/>
                </a:lnTo>
                <a:lnTo>
                  <a:pt x="154257" y="258222"/>
                </a:lnTo>
                <a:lnTo>
                  <a:pt x="154257" y="122111"/>
                </a:lnTo>
                <a:lnTo>
                  <a:pt x="227759" y="122111"/>
                </a:lnTo>
                <a:lnTo>
                  <a:pt x="228784" y="121964"/>
                </a:lnTo>
                <a:close/>
              </a:path>
              <a:path w="349250" h="349250">
                <a:moveTo>
                  <a:pt x="218757" y="158874"/>
                </a:moveTo>
                <a:lnTo>
                  <a:pt x="191598" y="185659"/>
                </a:lnTo>
                <a:lnTo>
                  <a:pt x="191495" y="189721"/>
                </a:lnTo>
                <a:lnTo>
                  <a:pt x="191262" y="204029"/>
                </a:lnTo>
                <a:lnTo>
                  <a:pt x="191292" y="258222"/>
                </a:lnTo>
                <a:lnTo>
                  <a:pt x="241060" y="258222"/>
                </a:lnTo>
                <a:lnTo>
                  <a:pt x="241091" y="204029"/>
                </a:lnTo>
                <a:lnTo>
                  <a:pt x="240956" y="190968"/>
                </a:lnTo>
                <a:lnTo>
                  <a:pt x="225774" y="160419"/>
                </a:lnTo>
                <a:lnTo>
                  <a:pt x="218757" y="158874"/>
                </a:lnTo>
                <a:close/>
              </a:path>
              <a:path w="349250" h="349250">
                <a:moveTo>
                  <a:pt x="339980" y="121618"/>
                </a:moveTo>
                <a:lnTo>
                  <a:pt x="231206" y="121618"/>
                </a:lnTo>
                <a:lnTo>
                  <a:pt x="246442" y="123943"/>
                </a:lnTo>
                <a:lnTo>
                  <a:pt x="260188" y="130344"/>
                </a:lnTo>
                <a:lnTo>
                  <a:pt x="277824" y="167062"/>
                </a:lnTo>
                <a:lnTo>
                  <a:pt x="278116" y="258222"/>
                </a:lnTo>
                <a:lnTo>
                  <a:pt x="326936" y="258222"/>
                </a:lnTo>
                <a:lnTo>
                  <a:pt x="342710" y="220845"/>
                </a:lnTo>
                <a:lnTo>
                  <a:pt x="348855" y="175115"/>
                </a:lnTo>
                <a:lnTo>
                  <a:pt x="348942" y="174465"/>
                </a:lnTo>
                <a:lnTo>
                  <a:pt x="342710" y="128086"/>
                </a:lnTo>
                <a:lnTo>
                  <a:pt x="339980" y="121618"/>
                </a:lnTo>
                <a:close/>
              </a:path>
              <a:path w="349250" h="349250">
                <a:moveTo>
                  <a:pt x="227759" y="122111"/>
                </a:moveTo>
                <a:lnTo>
                  <a:pt x="191020" y="122111"/>
                </a:lnTo>
                <a:lnTo>
                  <a:pt x="191020" y="141671"/>
                </a:lnTo>
                <a:lnTo>
                  <a:pt x="192077" y="141158"/>
                </a:lnTo>
                <a:lnTo>
                  <a:pt x="192611" y="141158"/>
                </a:lnTo>
                <a:lnTo>
                  <a:pt x="192988" y="140686"/>
                </a:lnTo>
                <a:lnTo>
                  <a:pt x="204366" y="129983"/>
                </a:lnTo>
                <a:lnTo>
                  <a:pt x="217143" y="123629"/>
                </a:lnTo>
                <a:lnTo>
                  <a:pt x="227759" y="122111"/>
                </a:lnTo>
                <a:close/>
              </a:path>
              <a:path w="349250" h="349250">
                <a:moveTo>
                  <a:pt x="306277" y="62019"/>
                </a:moveTo>
                <a:lnTo>
                  <a:pt x="110352" y="62019"/>
                </a:lnTo>
                <a:lnTo>
                  <a:pt x="119008" y="63768"/>
                </a:lnTo>
                <a:lnTo>
                  <a:pt x="118833" y="63768"/>
                </a:lnTo>
                <a:lnTo>
                  <a:pt x="125707" y="68491"/>
                </a:lnTo>
                <a:lnTo>
                  <a:pt x="130333" y="75470"/>
                </a:lnTo>
                <a:lnTo>
                  <a:pt x="132015" y="83986"/>
                </a:lnTo>
                <a:lnTo>
                  <a:pt x="131548" y="86410"/>
                </a:lnTo>
                <a:lnTo>
                  <a:pt x="130317" y="92533"/>
                </a:lnTo>
                <a:lnTo>
                  <a:pt x="125695" y="99430"/>
                </a:lnTo>
                <a:lnTo>
                  <a:pt x="118896" y="104031"/>
                </a:lnTo>
                <a:lnTo>
                  <a:pt x="118740" y="104031"/>
                </a:lnTo>
                <a:lnTo>
                  <a:pt x="110467" y="105693"/>
                </a:lnTo>
                <a:lnTo>
                  <a:pt x="333259" y="105693"/>
                </a:lnTo>
                <a:lnTo>
                  <a:pt x="325122" y="86410"/>
                </a:lnTo>
                <a:lnTo>
                  <a:pt x="306277" y="62019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7131E26D-57FB-7952-D905-46DEF7DBE1E6}"/>
              </a:ext>
            </a:extLst>
          </p:cNvPr>
          <p:cNvSpPr txBox="1"/>
          <p:nvPr userDrawn="1"/>
        </p:nvSpPr>
        <p:spPr>
          <a:xfrm>
            <a:off x="1409701" y="4740517"/>
            <a:ext cx="4895422" cy="211993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5776" marR="2310">
              <a:lnSpc>
                <a:spcPct val="106600"/>
              </a:lnSpc>
              <a:spcBef>
                <a:spcPts val="9"/>
              </a:spcBef>
            </a:pPr>
            <a:r>
              <a:rPr sz="659" dirty="0">
                <a:latin typeface="Montserrat"/>
                <a:cs typeface="Montserrat"/>
              </a:rPr>
              <a:t>The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Catholic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Agency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for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Overseas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Development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(CAFOD)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is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the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official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aid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agency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of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the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Catholic</a:t>
            </a:r>
            <a:r>
              <a:rPr sz="659" spc="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Church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in</a:t>
            </a:r>
            <a:r>
              <a:rPr sz="659" spc="2" dirty="0">
                <a:latin typeface="Montserrat"/>
                <a:cs typeface="Montserrat"/>
              </a:rPr>
              <a:t> </a:t>
            </a:r>
            <a:r>
              <a:rPr sz="659" spc="-5" dirty="0">
                <a:latin typeface="Montserrat"/>
                <a:cs typeface="Montserrat"/>
              </a:rPr>
              <a:t>England </a:t>
            </a:r>
            <a:r>
              <a:rPr sz="659" dirty="0">
                <a:latin typeface="Montserrat"/>
                <a:cs typeface="Montserrat"/>
              </a:rPr>
              <a:t>and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Wales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and</a:t>
            </a:r>
            <a:r>
              <a:rPr sz="659" spc="-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part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of</a:t>
            </a:r>
            <a:r>
              <a:rPr sz="659" spc="-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Caritas</a:t>
            </a:r>
            <a:r>
              <a:rPr sz="659" spc="-5" dirty="0">
                <a:latin typeface="Montserrat"/>
                <a:cs typeface="Montserrat"/>
              </a:rPr>
              <a:t> International.</a:t>
            </a:r>
            <a:r>
              <a:rPr sz="659" spc="-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Charity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no</a:t>
            </a:r>
            <a:r>
              <a:rPr sz="659" spc="-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1160384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and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a</a:t>
            </a:r>
            <a:r>
              <a:rPr sz="659" spc="-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company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limited</a:t>
            </a:r>
            <a:r>
              <a:rPr sz="659" spc="-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by</a:t>
            </a:r>
            <a:r>
              <a:rPr sz="659" spc="-5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guarantee</a:t>
            </a:r>
            <a:r>
              <a:rPr sz="659" spc="-2" dirty="0">
                <a:latin typeface="Montserrat"/>
                <a:cs typeface="Montserrat"/>
              </a:rPr>
              <a:t> </a:t>
            </a:r>
            <a:r>
              <a:rPr sz="659" dirty="0">
                <a:latin typeface="Montserrat"/>
                <a:cs typeface="Montserrat"/>
              </a:rPr>
              <a:t>no</a:t>
            </a:r>
            <a:r>
              <a:rPr sz="659" spc="-5" dirty="0">
                <a:latin typeface="Montserrat"/>
                <a:cs typeface="Montserrat"/>
              </a:rPr>
              <a:t> 09387398.</a:t>
            </a:r>
            <a:endParaRPr sz="659" dirty="0">
              <a:latin typeface="Montserrat"/>
              <a:cs typeface="Montserra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CB2AADB-D75F-D63F-126A-822EDF10A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882" y="4453127"/>
            <a:ext cx="1644044" cy="478873"/>
          </a:xfrm>
          <a:prstGeom prst="rect">
            <a:avLst/>
          </a:prstGeom>
        </p:spPr>
      </p:pic>
      <p:sp>
        <p:nvSpPr>
          <p:cNvPr id="28" name="Title 46">
            <a:extLst>
              <a:ext uri="{FF2B5EF4-FFF2-40B4-BE49-F238E27FC236}">
                <a16:creationId xmlns:a16="http://schemas.microsoft.com/office/drawing/2014/main" id="{9DBD4F51-BAD6-9C9C-0DC0-1FCE68771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0" y="1581462"/>
            <a:ext cx="6212798" cy="596508"/>
          </a:xfrm>
        </p:spPr>
        <p:txBody>
          <a:bodyPr wrap="square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any text</a:t>
            </a:r>
          </a:p>
        </p:txBody>
      </p:sp>
      <p:sp>
        <p:nvSpPr>
          <p:cNvPr id="29" name="Graphic 41">
            <a:extLst>
              <a:ext uri="{FF2B5EF4-FFF2-40B4-BE49-F238E27FC236}">
                <a16:creationId xmlns:a16="http://schemas.microsoft.com/office/drawing/2014/main" id="{973B123F-768B-AA1B-BC87-87D4BF6AE7C4}"/>
              </a:ext>
            </a:extLst>
          </p:cNvPr>
          <p:cNvSpPr/>
          <p:nvPr userDrawn="1"/>
        </p:nvSpPr>
        <p:spPr>
          <a:xfrm>
            <a:off x="800100" y="1055216"/>
            <a:ext cx="602981" cy="603012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chemeClr val="bg1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B7D02154-7A8A-A8D0-D721-E815076A1B7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409700" y="2202418"/>
            <a:ext cx="6212798" cy="369332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+mj-lt"/>
                <a:cs typeface="Montserrat"/>
              </a:defRPr>
            </a:lvl1pPr>
          </a:lstStyle>
          <a:p>
            <a:r>
              <a:rPr lang="en-GB" dirty="0"/>
              <a:t>Click to add any further text</a:t>
            </a:r>
          </a:p>
        </p:txBody>
      </p:sp>
    </p:spTree>
    <p:extLst>
      <p:ext uri="{BB962C8B-B14F-4D97-AF65-F5344CB8AC3E}">
        <p14:creationId xmlns:p14="http://schemas.microsoft.com/office/powerpoint/2010/main" val="18445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04" userDrawn="1">
          <p15:clr>
            <a:srgbClr val="FBAE40"/>
          </p15:clr>
        </p15:guide>
        <p15:guide id="3" pos="8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E2CF-538C-020A-3EC8-AE725642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A9A9-4DEC-763A-E70D-F8E5643E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A912-929B-A411-93AC-FB2D586E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17/11/2025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1DC0D-086B-F541-CB32-51EECD62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5379-1A43-E4DC-B726-21CED7D2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98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59491F48-5343-D97A-77DF-12F94AA55652}"/>
              </a:ext>
            </a:extLst>
          </p:cNvPr>
          <p:cNvSpPr/>
          <p:nvPr userDrawn="1"/>
        </p:nvSpPr>
        <p:spPr>
          <a:xfrm rot="16200000" flipH="1">
            <a:off x="1125310" y="858550"/>
            <a:ext cx="3064750" cy="4305718"/>
          </a:xfrm>
          <a:prstGeom prst="round1Rect">
            <a:avLst>
              <a:gd name="adj" fmla="val 889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7203CD-4E5E-4232-6439-CC5B00CD05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3228" y="1479033"/>
            <a:ext cx="4153447" cy="3064751"/>
          </a:xfrm>
          <a:prstGeom prst="rect">
            <a:avLst/>
          </a:prstGeom>
        </p:spPr>
        <p:txBody>
          <a:bodyPr tIns="1417320" rIns="457200" bIns="0">
            <a:norm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 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B691196B-CCCE-18D1-87FE-B5B13CA0110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03082" y="3375022"/>
            <a:ext cx="31013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Montserrat"/>
                <a:cs typeface="Montserrat"/>
              </a:defRPr>
            </a:lvl1pPr>
          </a:lstStyle>
          <a:p>
            <a:endParaRPr dirty="0"/>
          </a:p>
        </p:txBody>
      </p:sp>
      <p:sp>
        <p:nvSpPr>
          <p:cNvPr id="5" name="Title 46">
            <a:extLst>
              <a:ext uri="{FF2B5EF4-FFF2-40B4-BE49-F238E27FC236}">
                <a16:creationId xmlns:a16="http://schemas.microsoft.com/office/drawing/2014/main" id="{114966A3-3F54-823B-B358-BC420C4CB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0" y="2341426"/>
            <a:ext cx="3094754" cy="1015663"/>
          </a:xfrm>
        </p:spPr>
        <p:txBody>
          <a:bodyPr wrap="square" anchor="t" anchorCtr="0"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the deck’s divider title. Ideally, keep it under tree lines.</a:t>
            </a:r>
          </a:p>
        </p:txBody>
      </p:sp>
      <p:sp>
        <p:nvSpPr>
          <p:cNvPr id="17" name="Graphic 41">
            <a:extLst>
              <a:ext uri="{FF2B5EF4-FFF2-40B4-BE49-F238E27FC236}">
                <a16:creationId xmlns:a16="http://schemas.microsoft.com/office/drawing/2014/main" id="{932C78E9-A881-FFF6-85D5-61ACDDE55653}"/>
              </a:ext>
            </a:extLst>
          </p:cNvPr>
          <p:cNvSpPr/>
          <p:nvPr userDrawn="1"/>
        </p:nvSpPr>
        <p:spPr>
          <a:xfrm>
            <a:off x="800100" y="1840889"/>
            <a:ext cx="602981" cy="603012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chemeClr val="bg1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8B6BF8-3C4C-7D86-33B3-FB7E1DD34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3896" y="217531"/>
            <a:ext cx="1972779" cy="57462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D1A39E-CF5A-9D42-5A9D-CD4FBD1B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4A7B58-0714-3639-28FE-4254DAAD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81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pos="696" userDrawn="1">
          <p15:clr>
            <a:srgbClr val="FBAE40"/>
          </p15:clr>
        </p15:guide>
        <p15:guide id="3" pos="888" userDrawn="1">
          <p15:clr>
            <a:srgbClr val="FBAE40"/>
          </p15:clr>
        </p15:guide>
        <p15:guide id="4" orient="horz" pos="1536" userDrawn="1">
          <p15:clr>
            <a:srgbClr val="FBAE40"/>
          </p15:clr>
        </p15:guide>
        <p15:guide id="5" pos="31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080964-5130-6F27-DAF1-2587A399D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500" y="860213"/>
            <a:ext cx="6938064" cy="3858091"/>
          </a:xfrm>
        </p:spPr>
        <p:txBody>
          <a:bodyPr/>
          <a:lstStyle>
            <a:lvl1pPr marL="122238" indent="-122238">
              <a:tabLst/>
              <a:defRPr/>
            </a:lvl1pPr>
            <a:lvl2pPr marL="288925" indent="-166688">
              <a:tabLst/>
              <a:defRPr/>
            </a:lvl2pPr>
            <a:lvl3pPr marL="463550" indent="-166688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185333F-D164-149A-77ED-2A40DAED2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51DDBE-C133-A808-8365-386DDB5334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955DC4-43CB-8C56-6D3B-05C4DB4A2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9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1 imag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080964-5130-6F27-DAF1-2587A399D2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4748" y="1127091"/>
            <a:ext cx="6109252" cy="3285884"/>
          </a:xfrm>
          <a:solidFill>
            <a:schemeClr val="bg2"/>
          </a:solidFill>
        </p:spPr>
        <p:txBody>
          <a:bodyPr lIns="731520" tIns="365760" rIns="365760" numCol="2" spcCol="274320"/>
          <a:lstStyle>
            <a:lvl1pPr marL="122238" indent="-122238">
              <a:tabLst/>
              <a:defRPr>
                <a:solidFill>
                  <a:schemeClr val="accent1"/>
                </a:solidFill>
              </a:defRPr>
            </a:lvl1pPr>
            <a:lvl2pPr marL="288925" indent="-166688">
              <a:tabLst/>
              <a:defRPr>
                <a:solidFill>
                  <a:schemeClr val="bg1"/>
                </a:solidFill>
              </a:defRPr>
            </a:lvl2pPr>
            <a:lvl3pPr marL="463550" indent="-166688">
              <a:tabLst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2 columns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185333F-D164-149A-77ED-2A40DAED2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6E12CF0C-5433-3E01-2486-C99B2024B03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4800" y="1131882"/>
            <a:ext cx="3101009" cy="3281803"/>
          </a:xfrm>
          <a:prstGeom prst="round1Rect">
            <a:avLst>
              <a:gd name="adj" fmla="val 9829"/>
            </a:avLst>
          </a:prstGeom>
          <a:solidFill>
            <a:schemeClr val="bg1"/>
          </a:solidFill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000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2003D-4C64-8835-AFF6-775359E9062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A2213-8ABC-B321-226D-078E30B6BB6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5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3 text columns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CA78253A-23FD-507B-D579-5E322A12F6C2}"/>
              </a:ext>
            </a:extLst>
          </p:cNvPr>
          <p:cNvSpPr/>
          <p:nvPr userDrawn="1"/>
        </p:nvSpPr>
        <p:spPr>
          <a:xfrm rot="5400000">
            <a:off x="1363083" y="278876"/>
            <a:ext cx="429318" cy="2520484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6816B0-03C8-200E-1F78-689C9F17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605" y="1383290"/>
            <a:ext cx="2316982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002E121-C287-1ECB-122A-BFE11C7D1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605" y="1849471"/>
            <a:ext cx="2316982" cy="2322227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Round Single Corner Rectangle 37">
            <a:extLst>
              <a:ext uri="{FF2B5EF4-FFF2-40B4-BE49-F238E27FC236}">
                <a16:creationId xmlns:a16="http://schemas.microsoft.com/office/drawing/2014/main" id="{D13CEAF3-08BF-A8EF-A4CB-C336142F6AA1}"/>
              </a:ext>
            </a:extLst>
          </p:cNvPr>
          <p:cNvSpPr/>
          <p:nvPr userDrawn="1"/>
        </p:nvSpPr>
        <p:spPr>
          <a:xfrm rot="5400000">
            <a:off x="7351599" y="278876"/>
            <a:ext cx="429318" cy="2520484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410503-DE71-0A9A-A400-3545B572B2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2121" y="1383290"/>
            <a:ext cx="2316982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5D79155F-F92B-F4DD-4E8F-EAB629307D31}"/>
              </a:ext>
            </a:extLst>
          </p:cNvPr>
          <p:cNvSpPr/>
          <p:nvPr userDrawn="1"/>
        </p:nvSpPr>
        <p:spPr>
          <a:xfrm rot="5400000">
            <a:off x="4360893" y="278876"/>
            <a:ext cx="429318" cy="2520484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275B36-CFCE-7114-4F7A-82F9B4238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11415" y="1383290"/>
            <a:ext cx="2316982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9788BE4-DC6E-A2B0-1DED-45AEB760D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1415" y="1849471"/>
            <a:ext cx="2316982" cy="2322227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ED2C74-48F5-110C-DA78-9A7105D9EF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2121" y="1849471"/>
            <a:ext cx="2316982" cy="2322227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B8A9F-0CD8-B68B-FA64-F7083B97E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087B38-9D16-4F9D-5044-B83D7E01981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8AEEBD-B06B-BB9B-443A-F5ED451AA1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3 text columns (colo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CA78253A-23FD-507B-D579-5E322A12F6C2}"/>
              </a:ext>
            </a:extLst>
          </p:cNvPr>
          <p:cNvSpPr/>
          <p:nvPr userDrawn="1"/>
        </p:nvSpPr>
        <p:spPr>
          <a:xfrm rot="5400000">
            <a:off x="1363083" y="278876"/>
            <a:ext cx="429318" cy="2520484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6816B0-03C8-200E-1F78-689C9F17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605" y="1383290"/>
            <a:ext cx="2316982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002E121-C287-1ECB-122A-BFE11C7D1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605" y="1849471"/>
            <a:ext cx="2316982" cy="2322227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Round Single Corner Rectangle 37">
            <a:extLst>
              <a:ext uri="{FF2B5EF4-FFF2-40B4-BE49-F238E27FC236}">
                <a16:creationId xmlns:a16="http://schemas.microsoft.com/office/drawing/2014/main" id="{D13CEAF3-08BF-A8EF-A4CB-C336142F6AA1}"/>
              </a:ext>
            </a:extLst>
          </p:cNvPr>
          <p:cNvSpPr/>
          <p:nvPr userDrawn="1"/>
        </p:nvSpPr>
        <p:spPr>
          <a:xfrm rot="5400000">
            <a:off x="7351599" y="278876"/>
            <a:ext cx="429318" cy="2520484"/>
          </a:xfrm>
          <a:prstGeom prst="round1Rect">
            <a:avLst>
              <a:gd name="adj" fmla="val 2847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410503-DE71-0A9A-A400-3545B572B2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2121" y="1383290"/>
            <a:ext cx="2316982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5D79155F-F92B-F4DD-4E8F-EAB629307D31}"/>
              </a:ext>
            </a:extLst>
          </p:cNvPr>
          <p:cNvSpPr/>
          <p:nvPr userDrawn="1"/>
        </p:nvSpPr>
        <p:spPr>
          <a:xfrm rot="5400000">
            <a:off x="4360893" y="278876"/>
            <a:ext cx="429318" cy="2520484"/>
          </a:xfrm>
          <a:prstGeom prst="round1Rect">
            <a:avLst>
              <a:gd name="adj" fmla="val 284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275B36-CFCE-7114-4F7A-82F9B4238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11415" y="1383290"/>
            <a:ext cx="2316982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9788BE4-DC6E-A2B0-1DED-45AEB760D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1415" y="1849471"/>
            <a:ext cx="2316982" cy="2322227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ED2C74-48F5-110C-DA78-9A7105D9EF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2121" y="1849471"/>
            <a:ext cx="2316982" cy="2322227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B8A9F-0CD8-B68B-FA64-F7083B97E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EA4DB-0C3E-EA42-8945-72BFB6AB26C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89D5-4CB0-B96F-74BB-A9249E120B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6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text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B15-41B2-549F-3DBE-9ABBF58F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9B7D82-868D-931E-1D9B-4DAE6A2AE6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6710" y="1260390"/>
            <a:ext cx="2660904" cy="1353312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000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714D7010-5809-43C3-B273-B5FABCED1777}"/>
              </a:ext>
            </a:extLst>
          </p:cNvPr>
          <p:cNvSpPr/>
          <p:nvPr userDrawn="1"/>
        </p:nvSpPr>
        <p:spPr>
          <a:xfrm rot="5400000">
            <a:off x="1432278" y="1485790"/>
            <a:ext cx="429768" cy="2660904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85C6F1-A0D7-51C9-D64C-F3FC46E84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04" y="2660190"/>
            <a:ext cx="2387693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AFC504D0-E7A6-994F-4CCD-2D599A4A0560}"/>
              </a:ext>
            </a:extLst>
          </p:cNvPr>
          <p:cNvSpPr/>
          <p:nvPr userDrawn="1"/>
        </p:nvSpPr>
        <p:spPr>
          <a:xfrm rot="5400000">
            <a:off x="7281230" y="1486517"/>
            <a:ext cx="429318" cy="2659001"/>
          </a:xfrm>
          <a:prstGeom prst="round1Rect">
            <a:avLst>
              <a:gd name="adj" fmla="val 284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188877-955C-99D0-7571-A4C12502B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9180" y="2660190"/>
            <a:ext cx="2387693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38424A49-2388-A577-EAD2-198C5C2405B8}"/>
              </a:ext>
            </a:extLst>
          </p:cNvPr>
          <p:cNvSpPr/>
          <p:nvPr userDrawn="1"/>
        </p:nvSpPr>
        <p:spPr>
          <a:xfrm rot="5400000">
            <a:off x="4356390" y="1486517"/>
            <a:ext cx="429318" cy="2659001"/>
          </a:xfrm>
          <a:prstGeom prst="round1Rect">
            <a:avLst>
              <a:gd name="adj" fmla="val 284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E107EB-A18D-94AC-D709-EC1370DD52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4340" y="2660190"/>
            <a:ext cx="2387693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8D1B62D-FCDA-2FBF-FCAD-D4C01227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1404" y="3112180"/>
            <a:ext cx="2396903" cy="1353312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9F0B8C-34BA-291F-99A8-347FECE3ED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65130" y="3112180"/>
            <a:ext cx="2396903" cy="1353312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EA2C2C8-56ED-788E-BE10-6160A8714D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9970" y="3112180"/>
            <a:ext cx="2396903" cy="1353312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06433B54-D69A-83F1-B501-895452CC899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41548" y="1260390"/>
            <a:ext cx="2660904" cy="1353312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000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B4A355BB-016A-BCB1-95CC-6D9C3570D7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66386" y="1260390"/>
            <a:ext cx="2660904" cy="1353312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000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59564D-7DFA-1962-ECF4-3DEAE02EDD5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2AB65F-C817-D1F6-A0AD-9802D103FDC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- 3 text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B15-41B2-549F-3DBE-9ABBF58F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9B7D82-868D-931E-1D9B-4DAE6A2AE6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6710" y="1260390"/>
            <a:ext cx="2660904" cy="1353312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000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714D7010-5809-43C3-B273-B5FABCED1777}"/>
              </a:ext>
            </a:extLst>
          </p:cNvPr>
          <p:cNvSpPr/>
          <p:nvPr userDrawn="1"/>
        </p:nvSpPr>
        <p:spPr>
          <a:xfrm rot="5400000">
            <a:off x="1432278" y="1485790"/>
            <a:ext cx="429768" cy="2660904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85C6F1-A0D7-51C9-D64C-F3FC46E84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04" y="2660190"/>
            <a:ext cx="2387693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AFC504D0-E7A6-994F-4CCD-2D599A4A0560}"/>
              </a:ext>
            </a:extLst>
          </p:cNvPr>
          <p:cNvSpPr/>
          <p:nvPr userDrawn="1"/>
        </p:nvSpPr>
        <p:spPr>
          <a:xfrm rot="5400000">
            <a:off x="7281230" y="1486517"/>
            <a:ext cx="429318" cy="2659001"/>
          </a:xfrm>
          <a:prstGeom prst="round1Rect">
            <a:avLst>
              <a:gd name="adj" fmla="val 2847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188877-955C-99D0-7571-A4C12502B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9180" y="2660190"/>
            <a:ext cx="2387693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38424A49-2388-A577-EAD2-198C5C2405B8}"/>
              </a:ext>
            </a:extLst>
          </p:cNvPr>
          <p:cNvSpPr/>
          <p:nvPr userDrawn="1"/>
        </p:nvSpPr>
        <p:spPr>
          <a:xfrm rot="5400000">
            <a:off x="4356390" y="1486517"/>
            <a:ext cx="429318" cy="2659001"/>
          </a:xfrm>
          <a:prstGeom prst="round1Rect">
            <a:avLst>
              <a:gd name="adj" fmla="val 284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E107EB-A18D-94AC-D709-EC1370DD52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4340" y="2660190"/>
            <a:ext cx="2387693" cy="307777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8D1B62D-FCDA-2FBF-FCAD-D4C01227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1404" y="3112180"/>
            <a:ext cx="2396903" cy="1353312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9F0B8C-34BA-291F-99A8-347FECE3ED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65130" y="3112180"/>
            <a:ext cx="2396903" cy="1353312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EA2C2C8-56ED-788E-BE10-6160A8714D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9970" y="3112180"/>
            <a:ext cx="2396903" cy="1353312"/>
          </a:xfrm>
        </p:spPr>
        <p:txBody>
          <a:bodyPr tIns="0">
            <a:normAutofit/>
          </a:bodyPr>
          <a:lstStyle>
            <a:lvl1pPr marL="122238" indent="-1222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  <a:latin typeface="+mn-lt"/>
              </a:defRPr>
            </a:lvl1pPr>
            <a:lvl2pPr marL="234950" indent="-130175">
              <a:spcAft>
                <a:spcPts val="600"/>
              </a:spcAft>
              <a:tabLst/>
              <a:defRPr sz="1100">
                <a:solidFill>
                  <a:schemeClr val="tx1"/>
                </a:solidFill>
                <a:latin typeface="+mn-lt"/>
              </a:defRPr>
            </a:lvl2pPr>
            <a:lvl3pPr marL="349250" indent="-114300">
              <a:spcAft>
                <a:spcPts val="600"/>
              </a:spcAft>
              <a:tabLst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06433B54-D69A-83F1-B501-895452CC899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41548" y="1260390"/>
            <a:ext cx="2660904" cy="1353312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000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B4A355BB-016A-BCB1-95CC-6D9C3570D7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66386" y="1260390"/>
            <a:ext cx="2660904" cy="1353312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000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CAA5C39-3B49-F48F-998B-99F3F6A9B27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F56D8A-6646-C79A-3E43-E1CFD674DDB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6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047E-EAE2-4512-87FB-EEA6AEC12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5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23B746-0B64-7AC9-1C04-369DE792B027}"/>
              </a:ext>
            </a:extLst>
          </p:cNvPr>
          <p:cNvSpPr/>
          <p:nvPr userDrawn="1"/>
        </p:nvSpPr>
        <p:spPr>
          <a:xfrm>
            <a:off x="-1" y="5022556"/>
            <a:ext cx="9143999" cy="120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567C233-C27F-29E9-4121-E431C700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218414"/>
            <a:ext cx="6938065" cy="4424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BE3AC7-2CF4-36A6-D5BE-EA980A42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0" y="860212"/>
            <a:ext cx="6938064" cy="385809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288925" lvl="1" indent="-166688"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463550" lvl="2" indent="-166688"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7499" y="4862112"/>
            <a:ext cx="7801765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6537" y="4872327"/>
            <a:ext cx="173925" cy="160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ctr">
              <a:defRPr sz="700">
                <a:solidFill>
                  <a:schemeClr val="bg2"/>
                </a:solidFill>
                <a:latin typeface="Montserrat Light" panose="020F05020202040302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4E354C9-092A-0BF2-FD23-9DAF2BF000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50031" y="310296"/>
            <a:ext cx="1203469" cy="3505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A0E356-F344-179B-8539-AFB56DDDB1B5}"/>
              </a:ext>
            </a:extLst>
          </p:cNvPr>
          <p:cNvCxnSpPr>
            <a:cxnSpLocks/>
          </p:cNvCxnSpPr>
          <p:nvPr userDrawn="1"/>
        </p:nvCxnSpPr>
        <p:spPr>
          <a:xfrm flipH="1">
            <a:off x="317500" y="660839"/>
            <a:ext cx="6938064" cy="0"/>
          </a:xfrm>
          <a:prstGeom prst="line">
            <a:avLst/>
          </a:prstGeom>
          <a:ln w="9525" cap="rnd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343616-324A-08FF-0D52-444659D3FC64}"/>
              </a:ext>
            </a:extLst>
          </p:cNvPr>
          <p:cNvCxnSpPr>
            <a:cxnSpLocks/>
          </p:cNvCxnSpPr>
          <p:nvPr userDrawn="1"/>
        </p:nvCxnSpPr>
        <p:spPr>
          <a:xfrm flipV="1">
            <a:off x="8953500" y="4981916"/>
            <a:ext cx="0" cy="109173"/>
          </a:xfrm>
          <a:prstGeom prst="line">
            <a:avLst/>
          </a:prstGeom>
          <a:ln w="9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3" r:id="rId4"/>
    <p:sldLayoutId id="2147483662" r:id="rId5"/>
    <p:sldLayoutId id="2147483674" r:id="rId6"/>
    <p:sldLayoutId id="2147483672" r:id="rId7"/>
    <p:sldLayoutId id="2147483669" r:id="rId8"/>
    <p:sldLayoutId id="2147483670" r:id="rId9"/>
    <p:sldLayoutId id="2147483671" r:id="rId10"/>
    <p:sldLayoutId id="2147483676" r:id="rId11"/>
  </p:sldLayoutIdLst>
  <p:hf hdr="0" dt="0"/>
  <p:txStyles>
    <p:titleStyle>
      <a:lvl1pPr>
        <a:defRPr sz="2400" b="0">
          <a:latin typeface="+mn-lt"/>
          <a:ea typeface="+mj-ea"/>
          <a:cs typeface="+mj-cs"/>
        </a:defRPr>
      </a:lvl1pPr>
    </p:titleStyle>
    <p:bodyStyle>
      <a:lvl1pPr marL="122238" indent="-122238">
        <a:buFont typeface="Arial" panose="020B0604020202020204" pitchFamily="34" charset="0"/>
        <a:buChar char="•"/>
        <a:tabLst/>
        <a:defRPr lang="en-US" sz="1400" b="1" dirty="0">
          <a:solidFill>
            <a:schemeClr val="tx2"/>
          </a:solidFill>
          <a:latin typeface="+mj-lt"/>
          <a:ea typeface="+mn-ea"/>
          <a:cs typeface="+mn-cs"/>
        </a:defRPr>
      </a:lvl1pPr>
      <a:lvl2pPr marL="293687" indent="-171450">
        <a:buFont typeface="Arial" panose="020B0604020202020204" pitchFamily="34" charset="0"/>
        <a:buChar char="•"/>
        <a:tabLst/>
        <a:defRPr lang="en-US" sz="1200" dirty="0">
          <a:latin typeface="+mn-lt"/>
          <a:ea typeface="+mn-ea"/>
          <a:cs typeface="+mn-cs"/>
        </a:defRPr>
      </a:lvl2pPr>
      <a:lvl3pPr marL="468312" indent="-171450">
        <a:buFont typeface="Arial" panose="020B0604020202020204" pitchFamily="34" charset="0"/>
        <a:buChar char="•"/>
        <a:tabLst/>
        <a:defRPr lang="en-US" sz="1100" dirty="0">
          <a:latin typeface="Montserrat Light" panose="00000400000000000000" pitchFamily="2" charset="0"/>
          <a:ea typeface="+mn-ea"/>
          <a:cs typeface="+mn-cs"/>
        </a:defRPr>
      </a:lvl3pPr>
      <a:lvl4pPr marL="520700" indent="-176213">
        <a:buFont typeface="Arial" panose="020B0604020202020204" pitchFamily="34" charset="0"/>
        <a:buChar char="•"/>
        <a:tabLst/>
        <a:defRPr sz="1100">
          <a:latin typeface="Montserrat Light" panose="00000400000000000000" pitchFamily="2" charset="0"/>
          <a:ea typeface="+mn-ea"/>
          <a:cs typeface="+mn-cs"/>
        </a:defRPr>
      </a:lvl4pPr>
      <a:lvl5pPr marL="1117488" indent="-285750">
        <a:buFont typeface="Arial" panose="020B0604020202020204" pitchFamily="34" charset="0"/>
        <a:buChar char="•"/>
        <a:defRPr sz="1600">
          <a:latin typeface="Montserrat" pitchFamily="2" charset="77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124" userDrawn="1">
          <p15:clr>
            <a:srgbClr val="F26B43"/>
          </p15:clr>
        </p15:guide>
        <p15:guide id="5" pos="5640" userDrawn="1">
          <p15:clr>
            <a:srgbClr val="F26B43"/>
          </p15:clr>
        </p15:guide>
        <p15:guide id="6" orient="horz" pos="3108" userDrawn="1">
          <p15:clr>
            <a:srgbClr val="F26B43"/>
          </p15:clr>
        </p15:guide>
        <p15:guide id="7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1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jp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HpSL4lstmrM&amp;t=1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32416D-D3C8-5295-008A-D2FE03F9A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CFE4D3-A9DF-8B9E-98A8-4CCC519F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06" y="1404872"/>
            <a:ext cx="3736420" cy="152349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Jubilee Celebration Day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F7C8D-A71B-4333-EAF6-AB80F60C28B6}"/>
              </a:ext>
            </a:extLst>
          </p:cNvPr>
          <p:cNvSpPr txBox="1"/>
          <p:nvPr/>
        </p:nvSpPr>
        <p:spPr>
          <a:xfrm>
            <a:off x="1026791" y="2114671"/>
            <a:ext cx="328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Celebration of the word </a:t>
            </a: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for primary schools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4F131E-7238-932F-10C1-6DD0BBCBA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2506">
            <a:off x="-2970541" y="57695"/>
            <a:ext cx="6403201" cy="1222314"/>
          </a:xfrm>
          <a:prstGeom prst="rect">
            <a:avLst/>
          </a:prstGeom>
        </p:spPr>
      </p:pic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9674CDB9-2F2C-54AC-D2DF-EB8249C8B4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r="8740"/>
          <a:stretch/>
        </p:blipFill>
        <p:spPr>
          <a:xfrm>
            <a:off x="4484878" y="1207810"/>
            <a:ext cx="4330346" cy="3935690"/>
          </a:xfrm>
        </p:spPr>
      </p:pic>
      <p:pic>
        <p:nvPicPr>
          <p:cNvPr id="15" name="Picture 14" descr="A logo with a cross and a boat&#10;&#10;AI-generated content may be incorrect.">
            <a:extLst>
              <a:ext uri="{FF2B5EF4-FFF2-40B4-BE49-F238E27FC236}">
                <a16:creationId xmlns:a16="http://schemas.microsoft.com/office/drawing/2014/main" id="{C280B0C5-61D1-6187-DF7B-2E5E7207FB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7" y="3506709"/>
            <a:ext cx="1526860" cy="21584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64B99A-7FD3-D4F3-C365-7C0D666296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10" y="3406160"/>
            <a:ext cx="457891" cy="464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4325B7-7C9C-650A-4D75-2203E8E3E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8" y="3450214"/>
            <a:ext cx="290393" cy="38488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53CF1EB-71DD-690D-1349-043D188D8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78487" y="3565625"/>
            <a:ext cx="745726" cy="2176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CFDE4A-C972-542D-C97B-AD8271B95A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59" y="3394878"/>
            <a:ext cx="745726" cy="5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A74B1-3E34-86D2-606D-B62F35230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7BDEAC27-B13C-6CFF-43D2-41AFD565D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42"/>
            <a:ext cx="9144000" cy="5143500"/>
          </a:xfr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E168A3C3-2689-7125-F52C-32FB475D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782C4-514C-CF55-9A62-EE4600F03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246" y="2885037"/>
            <a:ext cx="2959644" cy="1973096"/>
          </a:xfrm>
          <a:custGeom>
            <a:avLst/>
            <a:gdLst>
              <a:gd name="connsiteX0" fmla="*/ 0 w 2959644"/>
              <a:gd name="connsiteY0" fmla="*/ 0 h 1973096"/>
              <a:gd name="connsiteX1" fmla="*/ 532736 w 2959644"/>
              <a:gd name="connsiteY1" fmla="*/ 0 h 1973096"/>
              <a:gd name="connsiteX2" fmla="*/ 1154261 w 2959644"/>
              <a:gd name="connsiteY2" fmla="*/ 0 h 1973096"/>
              <a:gd name="connsiteX3" fmla="*/ 1716594 w 2959644"/>
              <a:gd name="connsiteY3" fmla="*/ 0 h 1973096"/>
              <a:gd name="connsiteX4" fmla="*/ 2249329 w 2959644"/>
              <a:gd name="connsiteY4" fmla="*/ 0 h 1973096"/>
              <a:gd name="connsiteX5" fmla="*/ 2959644 w 2959644"/>
              <a:gd name="connsiteY5" fmla="*/ 0 h 1973096"/>
              <a:gd name="connsiteX6" fmla="*/ 2959644 w 2959644"/>
              <a:gd name="connsiteY6" fmla="*/ 493274 h 1973096"/>
              <a:gd name="connsiteX7" fmla="*/ 2959644 w 2959644"/>
              <a:gd name="connsiteY7" fmla="*/ 986548 h 1973096"/>
              <a:gd name="connsiteX8" fmla="*/ 2959644 w 2959644"/>
              <a:gd name="connsiteY8" fmla="*/ 1440360 h 1973096"/>
              <a:gd name="connsiteX9" fmla="*/ 2959644 w 2959644"/>
              <a:gd name="connsiteY9" fmla="*/ 1973096 h 1973096"/>
              <a:gd name="connsiteX10" fmla="*/ 2426908 w 2959644"/>
              <a:gd name="connsiteY10" fmla="*/ 1973096 h 1973096"/>
              <a:gd name="connsiteX11" fmla="*/ 1923769 w 2959644"/>
              <a:gd name="connsiteY11" fmla="*/ 1973096 h 1973096"/>
              <a:gd name="connsiteX12" fmla="*/ 1302243 w 2959644"/>
              <a:gd name="connsiteY12" fmla="*/ 1973096 h 1973096"/>
              <a:gd name="connsiteX13" fmla="*/ 769507 w 2959644"/>
              <a:gd name="connsiteY13" fmla="*/ 1973096 h 1973096"/>
              <a:gd name="connsiteX14" fmla="*/ 0 w 2959644"/>
              <a:gd name="connsiteY14" fmla="*/ 1973096 h 1973096"/>
              <a:gd name="connsiteX15" fmla="*/ 0 w 2959644"/>
              <a:gd name="connsiteY15" fmla="*/ 1440360 h 1973096"/>
              <a:gd name="connsiteX16" fmla="*/ 0 w 2959644"/>
              <a:gd name="connsiteY16" fmla="*/ 986548 h 1973096"/>
              <a:gd name="connsiteX17" fmla="*/ 0 w 2959644"/>
              <a:gd name="connsiteY17" fmla="*/ 473543 h 1973096"/>
              <a:gd name="connsiteX18" fmla="*/ 0 w 2959644"/>
              <a:gd name="connsiteY18" fmla="*/ 0 h 197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59644" h="1973096" fill="none" extrusionOk="0">
                <a:moveTo>
                  <a:pt x="0" y="0"/>
                </a:moveTo>
                <a:cubicBezTo>
                  <a:pt x="194416" y="-13028"/>
                  <a:pt x="421728" y="36897"/>
                  <a:pt x="532736" y="0"/>
                </a:cubicBezTo>
                <a:cubicBezTo>
                  <a:pt x="643744" y="-36897"/>
                  <a:pt x="926162" y="9333"/>
                  <a:pt x="1154261" y="0"/>
                </a:cubicBezTo>
                <a:cubicBezTo>
                  <a:pt x="1382360" y="-9333"/>
                  <a:pt x="1515583" y="47227"/>
                  <a:pt x="1716594" y="0"/>
                </a:cubicBezTo>
                <a:cubicBezTo>
                  <a:pt x="1917605" y="-47227"/>
                  <a:pt x="2038321" y="56694"/>
                  <a:pt x="2249329" y="0"/>
                </a:cubicBezTo>
                <a:cubicBezTo>
                  <a:pt x="2460337" y="-56694"/>
                  <a:pt x="2647214" y="49294"/>
                  <a:pt x="2959644" y="0"/>
                </a:cubicBezTo>
                <a:cubicBezTo>
                  <a:pt x="2966793" y="188582"/>
                  <a:pt x="2928930" y="261072"/>
                  <a:pt x="2959644" y="493274"/>
                </a:cubicBezTo>
                <a:cubicBezTo>
                  <a:pt x="2990358" y="725476"/>
                  <a:pt x="2941116" y="877792"/>
                  <a:pt x="2959644" y="986548"/>
                </a:cubicBezTo>
                <a:cubicBezTo>
                  <a:pt x="2978172" y="1095304"/>
                  <a:pt x="2932842" y="1278458"/>
                  <a:pt x="2959644" y="1440360"/>
                </a:cubicBezTo>
                <a:cubicBezTo>
                  <a:pt x="2986446" y="1602262"/>
                  <a:pt x="2909071" y="1733246"/>
                  <a:pt x="2959644" y="1973096"/>
                </a:cubicBezTo>
                <a:cubicBezTo>
                  <a:pt x="2769640" y="1990793"/>
                  <a:pt x="2641428" y="1935800"/>
                  <a:pt x="2426908" y="1973096"/>
                </a:cubicBezTo>
                <a:cubicBezTo>
                  <a:pt x="2212388" y="2010392"/>
                  <a:pt x="2044571" y="1917538"/>
                  <a:pt x="1923769" y="1973096"/>
                </a:cubicBezTo>
                <a:cubicBezTo>
                  <a:pt x="1802967" y="2028654"/>
                  <a:pt x="1521696" y="1945532"/>
                  <a:pt x="1302243" y="1973096"/>
                </a:cubicBezTo>
                <a:cubicBezTo>
                  <a:pt x="1082790" y="2000660"/>
                  <a:pt x="997976" y="1964122"/>
                  <a:pt x="769507" y="1973096"/>
                </a:cubicBezTo>
                <a:cubicBezTo>
                  <a:pt x="541038" y="1982070"/>
                  <a:pt x="164815" y="1964397"/>
                  <a:pt x="0" y="1973096"/>
                </a:cubicBezTo>
                <a:cubicBezTo>
                  <a:pt x="-63666" y="1735990"/>
                  <a:pt x="44937" y="1665046"/>
                  <a:pt x="0" y="1440360"/>
                </a:cubicBezTo>
                <a:cubicBezTo>
                  <a:pt x="-44937" y="1215674"/>
                  <a:pt x="40482" y="1209672"/>
                  <a:pt x="0" y="986548"/>
                </a:cubicBezTo>
                <a:cubicBezTo>
                  <a:pt x="-40482" y="763424"/>
                  <a:pt x="42167" y="591127"/>
                  <a:pt x="0" y="473543"/>
                </a:cubicBezTo>
                <a:cubicBezTo>
                  <a:pt x="-42167" y="355960"/>
                  <a:pt x="5734" y="176874"/>
                  <a:pt x="0" y="0"/>
                </a:cubicBezTo>
                <a:close/>
              </a:path>
              <a:path w="2959644" h="1973096" stroke="0" extrusionOk="0">
                <a:moveTo>
                  <a:pt x="0" y="0"/>
                </a:moveTo>
                <a:cubicBezTo>
                  <a:pt x="151474" y="-18986"/>
                  <a:pt x="282322" y="2750"/>
                  <a:pt x="562332" y="0"/>
                </a:cubicBezTo>
                <a:cubicBezTo>
                  <a:pt x="842342" y="-2750"/>
                  <a:pt x="931130" y="8911"/>
                  <a:pt x="1065472" y="0"/>
                </a:cubicBezTo>
                <a:cubicBezTo>
                  <a:pt x="1199814" y="-8911"/>
                  <a:pt x="1440999" y="10313"/>
                  <a:pt x="1716594" y="0"/>
                </a:cubicBezTo>
                <a:cubicBezTo>
                  <a:pt x="1992189" y="-10313"/>
                  <a:pt x="2038655" y="27998"/>
                  <a:pt x="2278926" y="0"/>
                </a:cubicBezTo>
                <a:cubicBezTo>
                  <a:pt x="2519197" y="-27998"/>
                  <a:pt x="2710589" y="72904"/>
                  <a:pt x="2959644" y="0"/>
                </a:cubicBezTo>
                <a:cubicBezTo>
                  <a:pt x="3001867" y="238048"/>
                  <a:pt x="2911390" y="356435"/>
                  <a:pt x="2959644" y="532736"/>
                </a:cubicBezTo>
                <a:cubicBezTo>
                  <a:pt x="3007898" y="709037"/>
                  <a:pt x="2916748" y="857380"/>
                  <a:pt x="2959644" y="1026010"/>
                </a:cubicBezTo>
                <a:cubicBezTo>
                  <a:pt x="3002540" y="1194640"/>
                  <a:pt x="2916664" y="1386953"/>
                  <a:pt x="2959644" y="1519284"/>
                </a:cubicBezTo>
                <a:cubicBezTo>
                  <a:pt x="3002624" y="1651615"/>
                  <a:pt x="2912850" y="1757910"/>
                  <a:pt x="2959644" y="1973096"/>
                </a:cubicBezTo>
                <a:cubicBezTo>
                  <a:pt x="2712885" y="1989477"/>
                  <a:pt x="2535522" y="1969334"/>
                  <a:pt x="2426908" y="1973096"/>
                </a:cubicBezTo>
                <a:cubicBezTo>
                  <a:pt x="2318294" y="1976858"/>
                  <a:pt x="2087957" y="1931293"/>
                  <a:pt x="1834979" y="1973096"/>
                </a:cubicBezTo>
                <a:cubicBezTo>
                  <a:pt x="1582001" y="2014899"/>
                  <a:pt x="1455916" y="1941812"/>
                  <a:pt x="1272647" y="1973096"/>
                </a:cubicBezTo>
                <a:cubicBezTo>
                  <a:pt x="1089378" y="2004380"/>
                  <a:pt x="940461" y="1956908"/>
                  <a:pt x="621525" y="1973096"/>
                </a:cubicBezTo>
                <a:cubicBezTo>
                  <a:pt x="302589" y="1989284"/>
                  <a:pt x="204981" y="1922634"/>
                  <a:pt x="0" y="1973096"/>
                </a:cubicBezTo>
                <a:cubicBezTo>
                  <a:pt x="-2953" y="1862261"/>
                  <a:pt x="42687" y="1647060"/>
                  <a:pt x="0" y="1519284"/>
                </a:cubicBezTo>
                <a:cubicBezTo>
                  <a:pt x="-42687" y="1391508"/>
                  <a:pt x="6247" y="1164073"/>
                  <a:pt x="0" y="1026010"/>
                </a:cubicBezTo>
                <a:cubicBezTo>
                  <a:pt x="-6247" y="887947"/>
                  <a:pt x="39045" y="705176"/>
                  <a:pt x="0" y="552467"/>
                </a:cubicBezTo>
                <a:cubicBezTo>
                  <a:pt x="-39045" y="399758"/>
                  <a:pt x="30926" y="221472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EE560-E938-9C4C-9508-E0ADFA6EEA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400" y="529497"/>
            <a:ext cx="2927753" cy="2195815"/>
          </a:xfrm>
          <a:custGeom>
            <a:avLst/>
            <a:gdLst>
              <a:gd name="connsiteX0" fmla="*/ 0 w 2927753"/>
              <a:gd name="connsiteY0" fmla="*/ 0 h 2195815"/>
              <a:gd name="connsiteX1" fmla="*/ 526996 w 2927753"/>
              <a:gd name="connsiteY1" fmla="*/ 0 h 2195815"/>
              <a:gd name="connsiteX2" fmla="*/ 1141824 w 2927753"/>
              <a:gd name="connsiteY2" fmla="*/ 0 h 2195815"/>
              <a:gd name="connsiteX3" fmla="*/ 1698097 w 2927753"/>
              <a:gd name="connsiteY3" fmla="*/ 0 h 2195815"/>
              <a:gd name="connsiteX4" fmla="*/ 2225092 w 2927753"/>
              <a:gd name="connsiteY4" fmla="*/ 0 h 2195815"/>
              <a:gd name="connsiteX5" fmla="*/ 2927753 w 2927753"/>
              <a:gd name="connsiteY5" fmla="*/ 0 h 2195815"/>
              <a:gd name="connsiteX6" fmla="*/ 2927753 w 2927753"/>
              <a:gd name="connsiteY6" fmla="*/ 548954 h 2195815"/>
              <a:gd name="connsiteX7" fmla="*/ 2927753 w 2927753"/>
              <a:gd name="connsiteY7" fmla="*/ 1097908 h 2195815"/>
              <a:gd name="connsiteX8" fmla="*/ 2927753 w 2927753"/>
              <a:gd name="connsiteY8" fmla="*/ 1602945 h 2195815"/>
              <a:gd name="connsiteX9" fmla="*/ 2927753 w 2927753"/>
              <a:gd name="connsiteY9" fmla="*/ 2195815 h 2195815"/>
              <a:gd name="connsiteX10" fmla="*/ 2400757 w 2927753"/>
              <a:gd name="connsiteY10" fmla="*/ 2195815 h 2195815"/>
              <a:gd name="connsiteX11" fmla="*/ 1903039 w 2927753"/>
              <a:gd name="connsiteY11" fmla="*/ 2195815 h 2195815"/>
              <a:gd name="connsiteX12" fmla="*/ 1288211 w 2927753"/>
              <a:gd name="connsiteY12" fmla="*/ 2195815 h 2195815"/>
              <a:gd name="connsiteX13" fmla="*/ 761216 w 2927753"/>
              <a:gd name="connsiteY13" fmla="*/ 2195815 h 2195815"/>
              <a:gd name="connsiteX14" fmla="*/ 0 w 2927753"/>
              <a:gd name="connsiteY14" fmla="*/ 2195815 h 2195815"/>
              <a:gd name="connsiteX15" fmla="*/ 0 w 2927753"/>
              <a:gd name="connsiteY15" fmla="*/ 1602945 h 2195815"/>
              <a:gd name="connsiteX16" fmla="*/ 0 w 2927753"/>
              <a:gd name="connsiteY16" fmla="*/ 1097908 h 2195815"/>
              <a:gd name="connsiteX17" fmla="*/ 0 w 2927753"/>
              <a:gd name="connsiteY17" fmla="*/ 526996 h 2195815"/>
              <a:gd name="connsiteX18" fmla="*/ 0 w 2927753"/>
              <a:gd name="connsiteY18" fmla="*/ 0 h 219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7753" h="2195815" fill="none" extrusionOk="0">
                <a:moveTo>
                  <a:pt x="0" y="0"/>
                </a:moveTo>
                <a:cubicBezTo>
                  <a:pt x="169505" y="-56717"/>
                  <a:pt x="355201" y="34240"/>
                  <a:pt x="526996" y="0"/>
                </a:cubicBezTo>
                <a:cubicBezTo>
                  <a:pt x="698791" y="-34240"/>
                  <a:pt x="929446" y="43902"/>
                  <a:pt x="1141824" y="0"/>
                </a:cubicBezTo>
                <a:cubicBezTo>
                  <a:pt x="1354202" y="-43902"/>
                  <a:pt x="1461104" y="33000"/>
                  <a:pt x="1698097" y="0"/>
                </a:cubicBezTo>
                <a:cubicBezTo>
                  <a:pt x="1935090" y="-33000"/>
                  <a:pt x="2055804" y="12577"/>
                  <a:pt x="2225092" y="0"/>
                </a:cubicBezTo>
                <a:cubicBezTo>
                  <a:pt x="2394381" y="-12577"/>
                  <a:pt x="2723876" y="72551"/>
                  <a:pt x="2927753" y="0"/>
                </a:cubicBezTo>
                <a:cubicBezTo>
                  <a:pt x="2987131" y="239651"/>
                  <a:pt x="2881031" y="386868"/>
                  <a:pt x="2927753" y="548954"/>
                </a:cubicBezTo>
                <a:cubicBezTo>
                  <a:pt x="2974475" y="711040"/>
                  <a:pt x="2881801" y="892290"/>
                  <a:pt x="2927753" y="1097908"/>
                </a:cubicBezTo>
                <a:cubicBezTo>
                  <a:pt x="2973705" y="1303526"/>
                  <a:pt x="2885452" y="1494551"/>
                  <a:pt x="2927753" y="1602945"/>
                </a:cubicBezTo>
                <a:cubicBezTo>
                  <a:pt x="2970054" y="1711339"/>
                  <a:pt x="2922556" y="2014848"/>
                  <a:pt x="2927753" y="2195815"/>
                </a:cubicBezTo>
                <a:cubicBezTo>
                  <a:pt x="2728799" y="2208029"/>
                  <a:pt x="2553264" y="2166258"/>
                  <a:pt x="2400757" y="2195815"/>
                </a:cubicBezTo>
                <a:cubicBezTo>
                  <a:pt x="2248250" y="2225372"/>
                  <a:pt x="2039076" y="2195373"/>
                  <a:pt x="1903039" y="2195815"/>
                </a:cubicBezTo>
                <a:cubicBezTo>
                  <a:pt x="1767002" y="2196257"/>
                  <a:pt x="1575417" y="2123268"/>
                  <a:pt x="1288211" y="2195815"/>
                </a:cubicBezTo>
                <a:cubicBezTo>
                  <a:pt x="1001005" y="2268362"/>
                  <a:pt x="986674" y="2154648"/>
                  <a:pt x="761216" y="2195815"/>
                </a:cubicBezTo>
                <a:cubicBezTo>
                  <a:pt x="535759" y="2236982"/>
                  <a:pt x="246736" y="2185740"/>
                  <a:pt x="0" y="2195815"/>
                </a:cubicBezTo>
                <a:cubicBezTo>
                  <a:pt x="-60734" y="1970904"/>
                  <a:pt x="66228" y="1833610"/>
                  <a:pt x="0" y="1602945"/>
                </a:cubicBezTo>
                <a:cubicBezTo>
                  <a:pt x="-66228" y="1372280"/>
                  <a:pt x="21534" y="1292452"/>
                  <a:pt x="0" y="1097908"/>
                </a:cubicBezTo>
                <a:cubicBezTo>
                  <a:pt x="-21534" y="903364"/>
                  <a:pt x="30034" y="809356"/>
                  <a:pt x="0" y="526996"/>
                </a:cubicBezTo>
                <a:cubicBezTo>
                  <a:pt x="-30034" y="244636"/>
                  <a:pt x="8862" y="126166"/>
                  <a:pt x="0" y="0"/>
                </a:cubicBezTo>
                <a:close/>
              </a:path>
              <a:path w="2927753" h="2195815" stroke="0" extrusionOk="0">
                <a:moveTo>
                  <a:pt x="0" y="0"/>
                </a:moveTo>
                <a:cubicBezTo>
                  <a:pt x="243339" y="-38211"/>
                  <a:pt x="360667" y="33992"/>
                  <a:pt x="556273" y="0"/>
                </a:cubicBezTo>
                <a:cubicBezTo>
                  <a:pt x="751879" y="-33992"/>
                  <a:pt x="922325" y="29008"/>
                  <a:pt x="1053991" y="0"/>
                </a:cubicBezTo>
                <a:cubicBezTo>
                  <a:pt x="1185657" y="-29008"/>
                  <a:pt x="1494435" y="32280"/>
                  <a:pt x="1698097" y="0"/>
                </a:cubicBezTo>
                <a:cubicBezTo>
                  <a:pt x="1901759" y="-32280"/>
                  <a:pt x="2132529" y="9371"/>
                  <a:pt x="2254370" y="0"/>
                </a:cubicBezTo>
                <a:cubicBezTo>
                  <a:pt x="2376211" y="-9371"/>
                  <a:pt x="2778207" y="23923"/>
                  <a:pt x="2927753" y="0"/>
                </a:cubicBezTo>
                <a:cubicBezTo>
                  <a:pt x="2964622" y="235394"/>
                  <a:pt x="2908999" y="336868"/>
                  <a:pt x="2927753" y="592870"/>
                </a:cubicBezTo>
                <a:cubicBezTo>
                  <a:pt x="2946507" y="848872"/>
                  <a:pt x="2867560" y="1025094"/>
                  <a:pt x="2927753" y="1141824"/>
                </a:cubicBezTo>
                <a:cubicBezTo>
                  <a:pt x="2987946" y="1258554"/>
                  <a:pt x="2895574" y="1503701"/>
                  <a:pt x="2927753" y="1690778"/>
                </a:cubicBezTo>
                <a:cubicBezTo>
                  <a:pt x="2959932" y="1877855"/>
                  <a:pt x="2919696" y="2087917"/>
                  <a:pt x="2927753" y="2195815"/>
                </a:cubicBezTo>
                <a:cubicBezTo>
                  <a:pt x="2698305" y="2237877"/>
                  <a:pt x="2545597" y="2181597"/>
                  <a:pt x="2400757" y="2195815"/>
                </a:cubicBezTo>
                <a:cubicBezTo>
                  <a:pt x="2255917" y="2210033"/>
                  <a:pt x="1963556" y="2149235"/>
                  <a:pt x="1815207" y="2195815"/>
                </a:cubicBezTo>
                <a:cubicBezTo>
                  <a:pt x="1666858" y="2242395"/>
                  <a:pt x="1465479" y="2150807"/>
                  <a:pt x="1258934" y="2195815"/>
                </a:cubicBezTo>
                <a:cubicBezTo>
                  <a:pt x="1052389" y="2240823"/>
                  <a:pt x="745250" y="2190489"/>
                  <a:pt x="614828" y="2195815"/>
                </a:cubicBezTo>
                <a:cubicBezTo>
                  <a:pt x="484406" y="2201141"/>
                  <a:pt x="191709" y="2169905"/>
                  <a:pt x="0" y="2195815"/>
                </a:cubicBezTo>
                <a:cubicBezTo>
                  <a:pt x="-44524" y="1997079"/>
                  <a:pt x="8325" y="1816756"/>
                  <a:pt x="0" y="1690778"/>
                </a:cubicBezTo>
                <a:cubicBezTo>
                  <a:pt x="-8325" y="1564800"/>
                  <a:pt x="63027" y="1285667"/>
                  <a:pt x="0" y="1141824"/>
                </a:cubicBezTo>
                <a:cubicBezTo>
                  <a:pt x="-63027" y="997981"/>
                  <a:pt x="43493" y="862921"/>
                  <a:pt x="0" y="614828"/>
                </a:cubicBezTo>
                <a:cubicBezTo>
                  <a:pt x="-43493" y="366735"/>
                  <a:pt x="58590" y="230514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45CB98-8762-4DD7-DB61-1BE2871CED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211139" y="1449536"/>
            <a:ext cx="3638867" cy="2425911"/>
          </a:xfrm>
          <a:custGeom>
            <a:avLst/>
            <a:gdLst>
              <a:gd name="connsiteX0" fmla="*/ 0 w 3638867"/>
              <a:gd name="connsiteY0" fmla="*/ 0 h 2425911"/>
              <a:gd name="connsiteX1" fmla="*/ 410672 w 3638867"/>
              <a:gd name="connsiteY1" fmla="*/ 0 h 2425911"/>
              <a:gd name="connsiteX2" fmla="*/ 1003288 w 3638867"/>
              <a:gd name="connsiteY2" fmla="*/ 0 h 2425911"/>
              <a:gd name="connsiteX3" fmla="*/ 1559514 w 3638867"/>
              <a:gd name="connsiteY3" fmla="*/ 0 h 2425911"/>
              <a:gd name="connsiteX4" fmla="*/ 1970187 w 3638867"/>
              <a:gd name="connsiteY4" fmla="*/ 0 h 2425911"/>
              <a:gd name="connsiteX5" fmla="*/ 2453636 w 3638867"/>
              <a:gd name="connsiteY5" fmla="*/ 0 h 2425911"/>
              <a:gd name="connsiteX6" fmla="*/ 3046252 w 3638867"/>
              <a:gd name="connsiteY6" fmla="*/ 0 h 2425911"/>
              <a:gd name="connsiteX7" fmla="*/ 3638867 w 3638867"/>
              <a:gd name="connsiteY7" fmla="*/ 0 h 2425911"/>
              <a:gd name="connsiteX8" fmla="*/ 3638867 w 3638867"/>
              <a:gd name="connsiteY8" fmla="*/ 509441 h 2425911"/>
              <a:gd name="connsiteX9" fmla="*/ 3638867 w 3638867"/>
              <a:gd name="connsiteY9" fmla="*/ 921846 h 2425911"/>
              <a:gd name="connsiteX10" fmla="*/ 3638867 w 3638867"/>
              <a:gd name="connsiteY10" fmla="*/ 1358510 h 2425911"/>
              <a:gd name="connsiteX11" fmla="*/ 3638867 w 3638867"/>
              <a:gd name="connsiteY11" fmla="*/ 1867951 h 2425911"/>
              <a:gd name="connsiteX12" fmla="*/ 3638867 w 3638867"/>
              <a:gd name="connsiteY12" fmla="*/ 2425911 h 2425911"/>
              <a:gd name="connsiteX13" fmla="*/ 3228195 w 3638867"/>
              <a:gd name="connsiteY13" fmla="*/ 2425911 h 2425911"/>
              <a:gd name="connsiteX14" fmla="*/ 2817523 w 3638867"/>
              <a:gd name="connsiteY14" fmla="*/ 2425911 h 2425911"/>
              <a:gd name="connsiteX15" fmla="*/ 2261296 w 3638867"/>
              <a:gd name="connsiteY15" fmla="*/ 2425911 h 2425911"/>
              <a:gd name="connsiteX16" fmla="*/ 1850624 w 3638867"/>
              <a:gd name="connsiteY16" fmla="*/ 2425911 h 2425911"/>
              <a:gd name="connsiteX17" fmla="*/ 1330786 w 3638867"/>
              <a:gd name="connsiteY17" fmla="*/ 2425911 h 2425911"/>
              <a:gd name="connsiteX18" fmla="*/ 883725 w 3638867"/>
              <a:gd name="connsiteY18" fmla="*/ 2425911 h 2425911"/>
              <a:gd name="connsiteX19" fmla="*/ 0 w 3638867"/>
              <a:gd name="connsiteY19" fmla="*/ 2425911 h 2425911"/>
              <a:gd name="connsiteX20" fmla="*/ 0 w 3638867"/>
              <a:gd name="connsiteY20" fmla="*/ 1940729 h 2425911"/>
              <a:gd name="connsiteX21" fmla="*/ 0 w 3638867"/>
              <a:gd name="connsiteY21" fmla="*/ 1407028 h 2425911"/>
              <a:gd name="connsiteX22" fmla="*/ 0 w 3638867"/>
              <a:gd name="connsiteY22" fmla="*/ 946105 h 2425911"/>
              <a:gd name="connsiteX23" fmla="*/ 0 w 3638867"/>
              <a:gd name="connsiteY23" fmla="*/ 485182 h 2425911"/>
              <a:gd name="connsiteX24" fmla="*/ 0 w 3638867"/>
              <a:gd name="connsiteY24" fmla="*/ 0 h 242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867" h="2425911" fill="none" extrusionOk="0">
                <a:moveTo>
                  <a:pt x="0" y="0"/>
                </a:moveTo>
                <a:cubicBezTo>
                  <a:pt x="116096" y="-18842"/>
                  <a:pt x="234004" y="26404"/>
                  <a:pt x="410672" y="0"/>
                </a:cubicBezTo>
                <a:cubicBezTo>
                  <a:pt x="587340" y="-26404"/>
                  <a:pt x="803813" y="40025"/>
                  <a:pt x="1003288" y="0"/>
                </a:cubicBezTo>
                <a:cubicBezTo>
                  <a:pt x="1202763" y="-40025"/>
                  <a:pt x="1313758" y="60900"/>
                  <a:pt x="1559514" y="0"/>
                </a:cubicBezTo>
                <a:cubicBezTo>
                  <a:pt x="1805270" y="-60900"/>
                  <a:pt x="1854197" y="11156"/>
                  <a:pt x="1970187" y="0"/>
                </a:cubicBezTo>
                <a:cubicBezTo>
                  <a:pt x="2086177" y="-11156"/>
                  <a:pt x="2296373" y="56345"/>
                  <a:pt x="2453636" y="0"/>
                </a:cubicBezTo>
                <a:cubicBezTo>
                  <a:pt x="2610899" y="-56345"/>
                  <a:pt x="2916332" y="15659"/>
                  <a:pt x="3046252" y="0"/>
                </a:cubicBezTo>
                <a:cubicBezTo>
                  <a:pt x="3176172" y="-15659"/>
                  <a:pt x="3496610" y="18730"/>
                  <a:pt x="3638867" y="0"/>
                </a:cubicBezTo>
                <a:cubicBezTo>
                  <a:pt x="3684368" y="200980"/>
                  <a:pt x="3624033" y="299953"/>
                  <a:pt x="3638867" y="509441"/>
                </a:cubicBezTo>
                <a:cubicBezTo>
                  <a:pt x="3653701" y="718929"/>
                  <a:pt x="3631983" y="788668"/>
                  <a:pt x="3638867" y="921846"/>
                </a:cubicBezTo>
                <a:cubicBezTo>
                  <a:pt x="3645751" y="1055025"/>
                  <a:pt x="3600769" y="1235016"/>
                  <a:pt x="3638867" y="1358510"/>
                </a:cubicBezTo>
                <a:cubicBezTo>
                  <a:pt x="3676965" y="1482004"/>
                  <a:pt x="3637104" y="1661003"/>
                  <a:pt x="3638867" y="1867951"/>
                </a:cubicBezTo>
                <a:cubicBezTo>
                  <a:pt x="3640630" y="2074899"/>
                  <a:pt x="3586475" y="2215036"/>
                  <a:pt x="3638867" y="2425911"/>
                </a:cubicBezTo>
                <a:cubicBezTo>
                  <a:pt x="3494606" y="2456966"/>
                  <a:pt x="3379452" y="2397891"/>
                  <a:pt x="3228195" y="2425911"/>
                </a:cubicBezTo>
                <a:cubicBezTo>
                  <a:pt x="3076938" y="2453931"/>
                  <a:pt x="2986086" y="2417100"/>
                  <a:pt x="2817523" y="2425911"/>
                </a:cubicBezTo>
                <a:cubicBezTo>
                  <a:pt x="2648960" y="2434722"/>
                  <a:pt x="2379866" y="2395982"/>
                  <a:pt x="2261296" y="2425911"/>
                </a:cubicBezTo>
                <a:cubicBezTo>
                  <a:pt x="2142726" y="2455840"/>
                  <a:pt x="1951096" y="2413119"/>
                  <a:pt x="1850624" y="2425911"/>
                </a:cubicBezTo>
                <a:cubicBezTo>
                  <a:pt x="1750152" y="2438703"/>
                  <a:pt x="1551365" y="2381367"/>
                  <a:pt x="1330786" y="2425911"/>
                </a:cubicBezTo>
                <a:cubicBezTo>
                  <a:pt x="1110207" y="2470455"/>
                  <a:pt x="1093126" y="2389013"/>
                  <a:pt x="883725" y="2425911"/>
                </a:cubicBezTo>
                <a:cubicBezTo>
                  <a:pt x="674324" y="2462809"/>
                  <a:pt x="427836" y="2379597"/>
                  <a:pt x="0" y="2425911"/>
                </a:cubicBezTo>
                <a:cubicBezTo>
                  <a:pt x="-23303" y="2294721"/>
                  <a:pt x="57973" y="2041416"/>
                  <a:pt x="0" y="1940729"/>
                </a:cubicBezTo>
                <a:cubicBezTo>
                  <a:pt x="-57973" y="1840042"/>
                  <a:pt x="40700" y="1550177"/>
                  <a:pt x="0" y="1407028"/>
                </a:cubicBezTo>
                <a:cubicBezTo>
                  <a:pt x="-40700" y="1263879"/>
                  <a:pt x="45632" y="1062403"/>
                  <a:pt x="0" y="946105"/>
                </a:cubicBezTo>
                <a:cubicBezTo>
                  <a:pt x="-45632" y="829807"/>
                  <a:pt x="16884" y="653666"/>
                  <a:pt x="0" y="485182"/>
                </a:cubicBezTo>
                <a:cubicBezTo>
                  <a:pt x="-16884" y="316698"/>
                  <a:pt x="16689" y="199422"/>
                  <a:pt x="0" y="0"/>
                </a:cubicBezTo>
                <a:close/>
              </a:path>
              <a:path w="3638867" h="2425911" stroke="0" extrusionOk="0">
                <a:moveTo>
                  <a:pt x="0" y="0"/>
                </a:moveTo>
                <a:cubicBezTo>
                  <a:pt x="103208" y="-20642"/>
                  <a:pt x="279396" y="33457"/>
                  <a:pt x="483449" y="0"/>
                </a:cubicBezTo>
                <a:cubicBezTo>
                  <a:pt x="687502" y="-33457"/>
                  <a:pt x="740987" y="27913"/>
                  <a:pt x="894122" y="0"/>
                </a:cubicBezTo>
                <a:cubicBezTo>
                  <a:pt x="1047257" y="-27913"/>
                  <a:pt x="1350460" y="58723"/>
                  <a:pt x="1486737" y="0"/>
                </a:cubicBezTo>
                <a:cubicBezTo>
                  <a:pt x="1623014" y="-58723"/>
                  <a:pt x="1845135" y="15237"/>
                  <a:pt x="1970187" y="0"/>
                </a:cubicBezTo>
                <a:cubicBezTo>
                  <a:pt x="2095239" y="-15237"/>
                  <a:pt x="2248032" y="26927"/>
                  <a:pt x="2453636" y="0"/>
                </a:cubicBezTo>
                <a:cubicBezTo>
                  <a:pt x="2659240" y="-26927"/>
                  <a:pt x="2862864" y="8446"/>
                  <a:pt x="3046252" y="0"/>
                </a:cubicBezTo>
                <a:cubicBezTo>
                  <a:pt x="3229640" y="-8446"/>
                  <a:pt x="3360336" y="2294"/>
                  <a:pt x="3638867" y="0"/>
                </a:cubicBezTo>
                <a:cubicBezTo>
                  <a:pt x="3698288" y="197387"/>
                  <a:pt x="3621126" y="277158"/>
                  <a:pt x="3638867" y="533700"/>
                </a:cubicBezTo>
                <a:cubicBezTo>
                  <a:pt x="3656608" y="790242"/>
                  <a:pt x="3614059" y="761715"/>
                  <a:pt x="3638867" y="970364"/>
                </a:cubicBezTo>
                <a:cubicBezTo>
                  <a:pt x="3663675" y="1179013"/>
                  <a:pt x="3588980" y="1238904"/>
                  <a:pt x="3638867" y="1407028"/>
                </a:cubicBezTo>
                <a:cubicBezTo>
                  <a:pt x="3688754" y="1575152"/>
                  <a:pt x="3607252" y="1761566"/>
                  <a:pt x="3638867" y="1892211"/>
                </a:cubicBezTo>
                <a:cubicBezTo>
                  <a:pt x="3670482" y="2022856"/>
                  <a:pt x="3625785" y="2217373"/>
                  <a:pt x="3638867" y="2425911"/>
                </a:cubicBezTo>
                <a:cubicBezTo>
                  <a:pt x="3540468" y="2434074"/>
                  <a:pt x="3315471" y="2392690"/>
                  <a:pt x="3228195" y="2425911"/>
                </a:cubicBezTo>
                <a:cubicBezTo>
                  <a:pt x="3140919" y="2459132"/>
                  <a:pt x="2803910" y="2362466"/>
                  <a:pt x="2635579" y="2425911"/>
                </a:cubicBezTo>
                <a:cubicBezTo>
                  <a:pt x="2467248" y="2489356"/>
                  <a:pt x="2376698" y="2381274"/>
                  <a:pt x="2188519" y="2425911"/>
                </a:cubicBezTo>
                <a:cubicBezTo>
                  <a:pt x="2000340" y="2470548"/>
                  <a:pt x="1896733" y="2420767"/>
                  <a:pt x="1668680" y="2425911"/>
                </a:cubicBezTo>
                <a:cubicBezTo>
                  <a:pt x="1440627" y="2431055"/>
                  <a:pt x="1256545" y="2358447"/>
                  <a:pt x="1076065" y="2425911"/>
                </a:cubicBezTo>
                <a:cubicBezTo>
                  <a:pt x="895586" y="2493375"/>
                  <a:pt x="714426" y="2370141"/>
                  <a:pt x="556227" y="2425911"/>
                </a:cubicBezTo>
                <a:cubicBezTo>
                  <a:pt x="398028" y="2481681"/>
                  <a:pt x="189923" y="2369925"/>
                  <a:pt x="0" y="2425911"/>
                </a:cubicBezTo>
                <a:cubicBezTo>
                  <a:pt x="-51934" y="2295191"/>
                  <a:pt x="19943" y="2098214"/>
                  <a:pt x="0" y="1989247"/>
                </a:cubicBezTo>
                <a:cubicBezTo>
                  <a:pt x="-19943" y="1880280"/>
                  <a:pt x="10345" y="1675542"/>
                  <a:pt x="0" y="1528324"/>
                </a:cubicBezTo>
                <a:cubicBezTo>
                  <a:pt x="-10345" y="1381106"/>
                  <a:pt x="25585" y="1224435"/>
                  <a:pt x="0" y="994624"/>
                </a:cubicBezTo>
                <a:cubicBezTo>
                  <a:pt x="-25585" y="764813"/>
                  <a:pt x="24629" y="613822"/>
                  <a:pt x="0" y="509441"/>
                </a:cubicBezTo>
                <a:cubicBezTo>
                  <a:pt x="-24629" y="405060"/>
                  <a:pt x="6831" y="115198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69136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BC53D-5F31-D7CC-8808-4B3579593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C0C2-8BCF-4DC1-D9C7-278052CD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1F4CE696-9189-D62A-35E2-DB16C5E8E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5143500"/>
          </a:xfr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B1DB5F9-2F69-A4D5-07A5-B148775D5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DDA79-2123-6AEB-E64F-E4BB1422F6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13659" r="31307" b="30128"/>
          <a:stretch>
            <a:fillRect/>
          </a:stretch>
        </p:blipFill>
        <p:spPr>
          <a:xfrm>
            <a:off x="776427" y="1416652"/>
            <a:ext cx="4629588" cy="2499213"/>
          </a:xfrm>
          <a:custGeom>
            <a:avLst/>
            <a:gdLst>
              <a:gd name="connsiteX0" fmla="*/ 0 w 4629588"/>
              <a:gd name="connsiteY0" fmla="*/ 0 h 2499213"/>
              <a:gd name="connsiteX1" fmla="*/ 624994 w 4629588"/>
              <a:gd name="connsiteY1" fmla="*/ 0 h 2499213"/>
              <a:gd name="connsiteX2" fmla="*/ 1064805 w 4629588"/>
              <a:gd name="connsiteY2" fmla="*/ 0 h 2499213"/>
              <a:gd name="connsiteX3" fmla="*/ 1597208 w 4629588"/>
              <a:gd name="connsiteY3" fmla="*/ 0 h 2499213"/>
              <a:gd name="connsiteX4" fmla="*/ 2268498 w 4629588"/>
              <a:gd name="connsiteY4" fmla="*/ 0 h 2499213"/>
              <a:gd name="connsiteX5" fmla="*/ 2847197 w 4629588"/>
              <a:gd name="connsiteY5" fmla="*/ 0 h 2499213"/>
              <a:gd name="connsiteX6" fmla="*/ 3472191 w 4629588"/>
              <a:gd name="connsiteY6" fmla="*/ 0 h 2499213"/>
              <a:gd name="connsiteX7" fmla="*/ 4004594 w 4629588"/>
              <a:gd name="connsiteY7" fmla="*/ 0 h 2499213"/>
              <a:gd name="connsiteX8" fmla="*/ 4629588 w 4629588"/>
              <a:gd name="connsiteY8" fmla="*/ 0 h 2499213"/>
              <a:gd name="connsiteX9" fmla="*/ 4629588 w 4629588"/>
              <a:gd name="connsiteY9" fmla="*/ 549827 h 2499213"/>
              <a:gd name="connsiteX10" fmla="*/ 4629588 w 4629588"/>
              <a:gd name="connsiteY10" fmla="*/ 999685 h 2499213"/>
              <a:gd name="connsiteX11" fmla="*/ 4629588 w 4629588"/>
              <a:gd name="connsiteY11" fmla="*/ 1424551 h 2499213"/>
              <a:gd name="connsiteX12" fmla="*/ 4629588 w 4629588"/>
              <a:gd name="connsiteY12" fmla="*/ 1874410 h 2499213"/>
              <a:gd name="connsiteX13" fmla="*/ 4629588 w 4629588"/>
              <a:gd name="connsiteY13" fmla="*/ 2499213 h 2499213"/>
              <a:gd name="connsiteX14" fmla="*/ 4050890 w 4629588"/>
              <a:gd name="connsiteY14" fmla="*/ 2499213 h 2499213"/>
              <a:gd name="connsiteX15" fmla="*/ 3472191 w 4629588"/>
              <a:gd name="connsiteY15" fmla="*/ 2499213 h 2499213"/>
              <a:gd name="connsiteX16" fmla="*/ 2986084 w 4629588"/>
              <a:gd name="connsiteY16" fmla="*/ 2499213 h 2499213"/>
              <a:gd name="connsiteX17" fmla="*/ 2407386 w 4629588"/>
              <a:gd name="connsiteY17" fmla="*/ 2499213 h 2499213"/>
              <a:gd name="connsiteX18" fmla="*/ 1828687 w 4629588"/>
              <a:gd name="connsiteY18" fmla="*/ 2499213 h 2499213"/>
              <a:gd name="connsiteX19" fmla="*/ 1249989 w 4629588"/>
              <a:gd name="connsiteY19" fmla="*/ 2499213 h 2499213"/>
              <a:gd name="connsiteX20" fmla="*/ 671290 w 4629588"/>
              <a:gd name="connsiteY20" fmla="*/ 2499213 h 2499213"/>
              <a:gd name="connsiteX21" fmla="*/ 0 w 4629588"/>
              <a:gd name="connsiteY21" fmla="*/ 2499213 h 2499213"/>
              <a:gd name="connsiteX22" fmla="*/ 0 w 4629588"/>
              <a:gd name="connsiteY22" fmla="*/ 1974378 h 2499213"/>
              <a:gd name="connsiteX23" fmla="*/ 0 w 4629588"/>
              <a:gd name="connsiteY23" fmla="*/ 1449544 h 2499213"/>
              <a:gd name="connsiteX24" fmla="*/ 0 w 4629588"/>
              <a:gd name="connsiteY24" fmla="*/ 924709 h 2499213"/>
              <a:gd name="connsiteX25" fmla="*/ 0 w 4629588"/>
              <a:gd name="connsiteY25" fmla="*/ 0 h 24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29588" h="2499213" fill="none" extrusionOk="0">
                <a:moveTo>
                  <a:pt x="0" y="0"/>
                </a:moveTo>
                <a:cubicBezTo>
                  <a:pt x="229299" y="-35689"/>
                  <a:pt x="396128" y="10691"/>
                  <a:pt x="624994" y="0"/>
                </a:cubicBezTo>
                <a:cubicBezTo>
                  <a:pt x="853860" y="-10691"/>
                  <a:pt x="933464" y="39966"/>
                  <a:pt x="1064805" y="0"/>
                </a:cubicBezTo>
                <a:cubicBezTo>
                  <a:pt x="1196146" y="-39966"/>
                  <a:pt x="1388548" y="22090"/>
                  <a:pt x="1597208" y="0"/>
                </a:cubicBezTo>
                <a:cubicBezTo>
                  <a:pt x="1805868" y="-22090"/>
                  <a:pt x="2052263" y="67189"/>
                  <a:pt x="2268498" y="0"/>
                </a:cubicBezTo>
                <a:cubicBezTo>
                  <a:pt x="2484733" y="-67189"/>
                  <a:pt x="2680789" y="18591"/>
                  <a:pt x="2847197" y="0"/>
                </a:cubicBezTo>
                <a:cubicBezTo>
                  <a:pt x="3013605" y="-18591"/>
                  <a:pt x="3277808" y="16135"/>
                  <a:pt x="3472191" y="0"/>
                </a:cubicBezTo>
                <a:cubicBezTo>
                  <a:pt x="3666574" y="-16135"/>
                  <a:pt x="3820543" y="60454"/>
                  <a:pt x="4004594" y="0"/>
                </a:cubicBezTo>
                <a:cubicBezTo>
                  <a:pt x="4188645" y="-60454"/>
                  <a:pt x="4490450" y="63239"/>
                  <a:pt x="4629588" y="0"/>
                </a:cubicBezTo>
                <a:cubicBezTo>
                  <a:pt x="4693700" y="271882"/>
                  <a:pt x="4568004" y="423731"/>
                  <a:pt x="4629588" y="549827"/>
                </a:cubicBezTo>
                <a:cubicBezTo>
                  <a:pt x="4691172" y="675923"/>
                  <a:pt x="4597240" y="838374"/>
                  <a:pt x="4629588" y="999685"/>
                </a:cubicBezTo>
                <a:cubicBezTo>
                  <a:pt x="4661936" y="1160996"/>
                  <a:pt x="4601129" y="1298768"/>
                  <a:pt x="4629588" y="1424551"/>
                </a:cubicBezTo>
                <a:cubicBezTo>
                  <a:pt x="4658047" y="1550334"/>
                  <a:pt x="4582073" y="1663096"/>
                  <a:pt x="4629588" y="1874410"/>
                </a:cubicBezTo>
                <a:cubicBezTo>
                  <a:pt x="4677103" y="2085724"/>
                  <a:pt x="4581620" y="2290178"/>
                  <a:pt x="4629588" y="2499213"/>
                </a:cubicBezTo>
                <a:cubicBezTo>
                  <a:pt x="4451359" y="2530062"/>
                  <a:pt x="4335696" y="2480088"/>
                  <a:pt x="4050890" y="2499213"/>
                </a:cubicBezTo>
                <a:cubicBezTo>
                  <a:pt x="3766084" y="2518338"/>
                  <a:pt x="3713519" y="2471847"/>
                  <a:pt x="3472191" y="2499213"/>
                </a:cubicBezTo>
                <a:cubicBezTo>
                  <a:pt x="3230863" y="2526579"/>
                  <a:pt x="3170742" y="2482957"/>
                  <a:pt x="2986084" y="2499213"/>
                </a:cubicBezTo>
                <a:cubicBezTo>
                  <a:pt x="2801426" y="2515469"/>
                  <a:pt x="2544197" y="2449344"/>
                  <a:pt x="2407386" y="2499213"/>
                </a:cubicBezTo>
                <a:cubicBezTo>
                  <a:pt x="2270575" y="2549082"/>
                  <a:pt x="1981180" y="2466786"/>
                  <a:pt x="1828687" y="2499213"/>
                </a:cubicBezTo>
                <a:cubicBezTo>
                  <a:pt x="1676194" y="2531640"/>
                  <a:pt x="1415367" y="2459208"/>
                  <a:pt x="1249989" y="2499213"/>
                </a:cubicBezTo>
                <a:cubicBezTo>
                  <a:pt x="1084611" y="2539218"/>
                  <a:pt x="838130" y="2453107"/>
                  <a:pt x="671290" y="2499213"/>
                </a:cubicBezTo>
                <a:cubicBezTo>
                  <a:pt x="504450" y="2545319"/>
                  <a:pt x="174936" y="2426829"/>
                  <a:pt x="0" y="2499213"/>
                </a:cubicBezTo>
                <a:cubicBezTo>
                  <a:pt x="-55168" y="2320171"/>
                  <a:pt x="6588" y="2083353"/>
                  <a:pt x="0" y="1974378"/>
                </a:cubicBezTo>
                <a:cubicBezTo>
                  <a:pt x="-6588" y="1865403"/>
                  <a:pt x="14441" y="1662550"/>
                  <a:pt x="0" y="1449544"/>
                </a:cubicBezTo>
                <a:cubicBezTo>
                  <a:pt x="-14441" y="1236538"/>
                  <a:pt x="12167" y="1058488"/>
                  <a:pt x="0" y="924709"/>
                </a:cubicBezTo>
                <a:cubicBezTo>
                  <a:pt x="-12167" y="790930"/>
                  <a:pt x="64440" y="295223"/>
                  <a:pt x="0" y="0"/>
                </a:cubicBezTo>
                <a:close/>
              </a:path>
              <a:path w="4629588" h="2499213" stroke="0" extrusionOk="0">
                <a:moveTo>
                  <a:pt x="0" y="0"/>
                </a:moveTo>
                <a:cubicBezTo>
                  <a:pt x="107643" y="-18570"/>
                  <a:pt x="309923" y="45584"/>
                  <a:pt x="532403" y="0"/>
                </a:cubicBezTo>
                <a:cubicBezTo>
                  <a:pt x="754883" y="-45584"/>
                  <a:pt x="786355" y="46863"/>
                  <a:pt x="972213" y="0"/>
                </a:cubicBezTo>
                <a:cubicBezTo>
                  <a:pt x="1158071" y="-46863"/>
                  <a:pt x="1472179" y="53873"/>
                  <a:pt x="1643504" y="0"/>
                </a:cubicBezTo>
                <a:cubicBezTo>
                  <a:pt x="1814829" y="-53873"/>
                  <a:pt x="2014965" y="20477"/>
                  <a:pt x="2175906" y="0"/>
                </a:cubicBezTo>
                <a:cubicBezTo>
                  <a:pt x="2336847" y="-20477"/>
                  <a:pt x="2557799" y="43"/>
                  <a:pt x="2708309" y="0"/>
                </a:cubicBezTo>
                <a:cubicBezTo>
                  <a:pt x="2858819" y="-43"/>
                  <a:pt x="3065322" y="32649"/>
                  <a:pt x="3379599" y="0"/>
                </a:cubicBezTo>
                <a:cubicBezTo>
                  <a:pt x="3693876" y="-32649"/>
                  <a:pt x="3721723" y="57887"/>
                  <a:pt x="3865706" y="0"/>
                </a:cubicBezTo>
                <a:cubicBezTo>
                  <a:pt x="4009689" y="-57887"/>
                  <a:pt x="4303075" y="61900"/>
                  <a:pt x="4629588" y="0"/>
                </a:cubicBezTo>
                <a:cubicBezTo>
                  <a:pt x="4666311" y="186438"/>
                  <a:pt x="4578595" y="372186"/>
                  <a:pt x="4629588" y="549827"/>
                </a:cubicBezTo>
                <a:cubicBezTo>
                  <a:pt x="4680581" y="727468"/>
                  <a:pt x="4609073" y="853061"/>
                  <a:pt x="4629588" y="999685"/>
                </a:cubicBezTo>
                <a:cubicBezTo>
                  <a:pt x="4650103" y="1146309"/>
                  <a:pt x="4577248" y="1327136"/>
                  <a:pt x="4629588" y="1499528"/>
                </a:cubicBezTo>
                <a:cubicBezTo>
                  <a:pt x="4681928" y="1671920"/>
                  <a:pt x="4628402" y="1762320"/>
                  <a:pt x="4629588" y="2024363"/>
                </a:cubicBezTo>
                <a:cubicBezTo>
                  <a:pt x="4630774" y="2286406"/>
                  <a:pt x="4595953" y="2313142"/>
                  <a:pt x="4629588" y="2499213"/>
                </a:cubicBezTo>
                <a:cubicBezTo>
                  <a:pt x="4463872" y="2522638"/>
                  <a:pt x="4167249" y="2431600"/>
                  <a:pt x="4050890" y="2499213"/>
                </a:cubicBezTo>
                <a:cubicBezTo>
                  <a:pt x="3934531" y="2566826"/>
                  <a:pt x="3679993" y="2488927"/>
                  <a:pt x="3564783" y="2499213"/>
                </a:cubicBezTo>
                <a:cubicBezTo>
                  <a:pt x="3449573" y="2509499"/>
                  <a:pt x="3127612" y="2482195"/>
                  <a:pt x="2986084" y="2499213"/>
                </a:cubicBezTo>
                <a:cubicBezTo>
                  <a:pt x="2844556" y="2516231"/>
                  <a:pt x="2600483" y="2484612"/>
                  <a:pt x="2314794" y="2499213"/>
                </a:cubicBezTo>
                <a:cubicBezTo>
                  <a:pt x="2029105" y="2513814"/>
                  <a:pt x="1901708" y="2439550"/>
                  <a:pt x="1736096" y="2499213"/>
                </a:cubicBezTo>
                <a:cubicBezTo>
                  <a:pt x="1570484" y="2558876"/>
                  <a:pt x="1443061" y="2493984"/>
                  <a:pt x="1296285" y="2499213"/>
                </a:cubicBezTo>
                <a:cubicBezTo>
                  <a:pt x="1149509" y="2504442"/>
                  <a:pt x="1030511" y="2458930"/>
                  <a:pt x="810178" y="2499213"/>
                </a:cubicBezTo>
                <a:cubicBezTo>
                  <a:pt x="589845" y="2539496"/>
                  <a:pt x="332779" y="2488799"/>
                  <a:pt x="0" y="2499213"/>
                </a:cubicBezTo>
                <a:cubicBezTo>
                  <a:pt x="-11511" y="2397949"/>
                  <a:pt x="13875" y="2229416"/>
                  <a:pt x="0" y="1999370"/>
                </a:cubicBezTo>
                <a:cubicBezTo>
                  <a:pt x="-13875" y="1769324"/>
                  <a:pt x="22160" y="1649854"/>
                  <a:pt x="0" y="1499528"/>
                </a:cubicBezTo>
                <a:cubicBezTo>
                  <a:pt x="-22160" y="1349202"/>
                  <a:pt x="18714" y="1242885"/>
                  <a:pt x="0" y="1024677"/>
                </a:cubicBezTo>
                <a:cubicBezTo>
                  <a:pt x="-18714" y="806469"/>
                  <a:pt x="24101" y="807741"/>
                  <a:pt x="0" y="599811"/>
                </a:cubicBezTo>
                <a:cubicBezTo>
                  <a:pt x="-24101" y="391881"/>
                  <a:pt x="25199" y="277063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56A690-D8E2-60CB-62A8-68692A984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121" y="1694819"/>
            <a:ext cx="2630591" cy="1753862"/>
          </a:xfrm>
          <a:custGeom>
            <a:avLst/>
            <a:gdLst>
              <a:gd name="connsiteX0" fmla="*/ 0 w 2630591"/>
              <a:gd name="connsiteY0" fmla="*/ 0 h 1753862"/>
              <a:gd name="connsiteX1" fmla="*/ 499812 w 2630591"/>
              <a:gd name="connsiteY1" fmla="*/ 0 h 1753862"/>
              <a:gd name="connsiteX2" fmla="*/ 947013 w 2630591"/>
              <a:gd name="connsiteY2" fmla="*/ 0 h 1753862"/>
              <a:gd name="connsiteX3" fmla="*/ 1420519 w 2630591"/>
              <a:gd name="connsiteY3" fmla="*/ 0 h 1753862"/>
              <a:gd name="connsiteX4" fmla="*/ 1972943 w 2630591"/>
              <a:gd name="connsiteY4" fmla="*/ 0 h 1753862"/>
              <a:gd name="connsiteX5" fmla="*/ 2630591 w 2630591"/>
              <a:gd name="connsiteY5" fmla="*/ 0 h 1753862"/>
              <a:gd name="connsiteX6" fmla="*/ 2630591 w 2630591"/>
              <a:gd name="connsiteY6" fmla="*/ 549543 h 1753862"/>
              <a:gd name="connsiteX7" fmla="*/ 2630591 w 2630591"/>
              <a:gd name="connsiteY7" fmla="*/ 1081548 h 1753862"/>
              <a:gd name="connsiteX8" fmla="*/ 2630591 w 2630591"/>
              <a:gd name="connsiteY8" fmla="*/ 1753862 h 1753862"/>
              <a:gd name="connsiteX9" fmla="*/ 2104473 w 2630591"/>
              <a:gd name="connsiteY9" fmla="*/ 1753862 h 1753862"/>
              <a:gd name="connsiteX10" fmla="*/ 1630966 w 2630591"/>
              <a:gd name="connsiteY10" fmla="*/ 1753862 h 1753862"/>
              <a:gd name="connsiteX11" fmla="*/ 1052236 w 2630591"/>
              <a:gd name="connsiteY11" fmla="*/ 1753862 h 1753862"/>
              <a:gd name="connsiteX12" fmla="*/ 552424 w 2630591"/>
              <a:gd name="connsiteY12" fmla="*/ 1753862 h 1753862"/>
              <a:gd name="connsiteX13" fmla="*/ 0 w 2630591"/>
              <a:gd name="connsiteY13" fmla="*/ 1753862 h 1753862"/>
              <a:gd name="connsiteX14" fmla="*/ 0 w 2630591"/>
              <a:gd name="connsiteY14" fmla="*/ 1151703 h 1753862"/>
              <a:gd name="connsiteX15" fmla="*/ 0 w 2630591"/>
              <a:gd name="connsiteY15" fmla="*/ 584621 h 1753862"/>
              <a:gd name="connsiteX16" fmla="*/ 0 w 2630591"/>
              <a:gd name="connsiteY16" fmla="*/ 0 h 175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0591" h="1753862" fill="none" extrusionOk="0">
                <a:moveTo>
                  <a:pt x="0" y="0"/>
                </a:moveTo>
                <a:cubicBezTo>
                  <a:pt x="201931" y="-11542"/>
                  <a:pt x="368788" y="48538"/>
                  <a:pt x="499812" y="0"/>
                </a:cubicBezTo>
                <a:cubicBezTo>
                  <a:pt x="630836" y="-48538"/>
                  <a:pt x="780827" y="47928"/>
                  <a:pt x="947013" y="0"/>
                </a:cubicBezTo>
                <a:cubicBezTo>
                  <a:pt x="1113199" y="-47928"/>
                  <a:pt x="1257005" y="42708"/>
                  <a:pt x="1420519" y="0"/>
                </a:cubicBezTo>
                <a:cubicBezTo>
                  <a:pt x="1584033" y="-42708"/>
                  <a:pt x="1725198" y="3521"/>
                  <a:pt x="1972943" y="0"/>
                </a:cubicBezTo>
                <a:cubicBezTo>
                  <a:pt x="2220688" y="-3521"/>
                  <a:pt x="2362399" y="76447"/>
                  <a:pt x="2630591" y="0"/>
                </a:cubicBezTo>
                <a:cubicBezTo>
                  <a:pt x="2686476" y="129925"/>
                  <a:pt x="2606479" y="290450"/>
                  <a:pt x="2630591" y="549543"/>
                </a:cubicBezTo>
                <a:cubicBezTo>
                  <a:pt x="2654703" y="808636"/>
                  <a:pt x="2570168" y="972573"/>
                  <a:pt x="2630591" y="1081548"/>
                </a:cubicBezTo>
                <a:cubicBezTo>
                  <a:pt x="2691014" y="1190524"/>
                  <a:pt x="2590217" y="1544357"/>
                  <a:pt x="2630591" y="1753862"/>
                </a:cubicBezTo>
                <a:cubicBezTo>
                  <a:pt x="2414013" y="1783751"/>
                  <a:pt x="2299282" y="1752068"/>
                  <a:pt x="2104473" y="1753862"/>
                </a:cubicBezTo>
                <a:cubicBezTo>
                  <a:pt x="1909664" y="1755656"/>
                  <a:pt x="1853148" y="1725777"/>
                  <a:pt x="1630966" y="1753862"/>
                </a:cubicBezTo>
                <a:cubicBezTo>
                  <a:pt x="1408784" y="1781947"/>
                  <a:pt x="1296988" y="1721022"/>
                  <a:pt x="1052236" y="1753862"/>
                </a:cubicBezTo>
                <a:cubicBezTo>
                  <a:pt x="807484" y="1786702"/>
                  <a:pt x="721075" y="1717310"/>
                  <a:pt x="552424" y="1753862"/>
                </a:cubicBezTo>
                <a:cubicBezTo>
                  <a:pt x="383773" y="1790414"/>
                  <a:pt x="260209" y="1722570"/>
                  <a:pt x="0" y="1753862"/>
                </a:cubicBezTo>
                <a:cubicBezTo>
                  <a:pt x="-63250" y="1481539"/>
                  <a:pt x="4394" y="1339184"/>
                  <a:pt x="0" y="1151703"/>
                </a:cubicBezTo>
                <a:cubicBezTo>
                  <a:pt x="-4394" y="964222"/>
                  <a:pt x="38873" y="825442"/>
                  <a:pt x="0" y="584621"/>
                </a:cubicBezTo>
                <a:cubicBezTo>
                  <a:pt x="-38873" y="343800"/>
                  <a:pt x="65492" y="213396"/>
                  <a:pt x="0" y="0"/>
                </a:cubicBezTo>
                <a:close/>
              </a:path>
              <a:path w="2630591" h="1753862" stroke="0" extrusionOk="0">
                <a:moveTo>
                  <a:pt x="0" y="0"/>
                </a:moveTo>
                <a:cubicBezTo>
                  <a:pt x="159591" y="-54529"/>
                  <a:pt x="393795" y="36615"/>
                  <a:pt x="499812" y="0"/>
                </a:cubicBezTo>
                <a:cubicBezTo>
                  <a:pt x="605829" y="-36615"/>
                  <a:pt x="766660" y="45623"/>
                  <a:pt x="947013" y="0"/>
                </a:cubicBezTo>
                <a:cubicBezTo>
                  <a:pt x="1127366" y="-45623"/>
                  <a:pt x="1317858" y="14495"/>
                  <a:pt x="1525743" y="0"/>
                </a:cubicBezTo>
                <a:cubicBezTo>
                  <a:pt x="1733628" y="-14495"/>
                  <a:pt x="1889050" y="13829"/>
                  <a:pt x="2025555" y="0"/>
                </a:cubicBezTo>
                <a:cubicBezTo>
                  <a:pt x="2162060" y="-13829"/>
                  <a:pt x="2338694" y="14104"/>
                  <a:pt x="2630591" y="0"/>
                </a:cubicBezTo>
                <a:cubicBezTo>
                  <a:pt x="2702267" y="271624"/>
                  <a:pt x="2616145" y="459741"/>
                  <a:pt x="2630591" y="619698"/>
                </a:cubicBezTo>
                <a:cubicBezTo>
                  <a:pt x="2645037" y="779655"/>
                  <a:pt x="2567785" y="1037168"/>
                  <a:pt x="2630591" y="1204319"/>
                </a:cubicBezTo>
                <a:cubicBezTo>
                  <a:pt x="2693397" y="1371470"/>
                  <a:pt x="2625043" y="1635423"/>
                  <a:pt x="2630591" y="1753862"/>
                </a:cubicBezTo>
                <a:cubicBezTo>
                  <a:pt x="2435082" y="1788446"/>
                  <a:pt x="2352681" y="1736555"/>
                  <a:pt x="2157085" y="1753862"/>
                </a:cubicBezTo>
                <a:cubicBezTo>
                  <a:pt x="1961489" y="1771169"/>
                  <a:pt x="1736745" y="1739728"/>
                  <a:pt x="1630966" y="1753862"/>
                </a:cubicBezTo>
                <a:cubicBezTo>
                  <a:pt x="1525187" y="1767996"/>
                  <a:pt x="1320737" y="1751407"/>
                  <a:pt x="1104848" y="1753862"/>
                </a:cubicBezTo>
                <a:cubicBezTo>
                  <a:pt x="888959" y="1756317"/>
                  <a:pt x="835248" y="1699041"/>
                  <a:pt x="605036" y="1753862"/>
                </a:cubicBezTo>
                <a:cubicBezTo>
                  <a:pt x="374824" y="1808683"/>
                  <a:pt x="282315" y="1751796"/>
                  <a:pt x="0" y="1753862"/>
                </a:cubicBezTo>
                <a:cubicBezTo>
                  <a:pt x="-30116" y="1629591"/>
                  <a:pt x="19356" y="1262380"/>
                  <a:pt x="0" y="1134164"/>
                </a:cubicBezTo>
                <a:cubicBezTo>
                  <a:pt x="-19356" y="1005948"/>
                  <a:pt x="48909" y="639970"/>
                  <a:pt x="0" y="514466"/>
                </a:cubicBezTo>
                <a:cubicBezTo>
                  <a:pt x="-48909" y="388962"/>
                  <a:pt x="30834" y="251749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67965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E6D65-4BC9-E814-F6A5-FB44ACDB1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2D3B-A0C9-2005-F392-B5F8FC07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A89F509C-D5BC-D768-F283-120B777CB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5143500"/>
          </a:xfr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E965D1D-EA52-8EDD-39B3-CC1CCA603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90FB4-2758-7097-5CCF-76854EE389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8226" y="990935"/>
            <a:ext cx="4568445" cy="3426333"/>
          </a:xfrm>
          <a:custGeom>
            <a:avLst/>
            <a:gdLst>
              <a:gd name="connsiteX0" fmla="*/ 0 w 4568445"/>
              <a:gd name="connsiteY0" fmla="*/ 0 h 3426333"/>
              <a:gd name="connsiteX1" fmla="*/ 662425 w 4568445"/>
              <a:gd name="connsiteY1" fmla="*/ 0 h 3426333"/>
              <a:gd name="connsiteX2" fmla="*/ 1324849 w 4568445"/>
              <a:gd name="connsiteY2" fmla="*/ 0 h 3426333"/>
              <a:gd name="connsiteX3" fmla="*/ 1895905 w 4568445"/>
              <a:gd name="connsiteY3" fmla="*/ 0 h 3426333"/>
              <a:gd name="connsiteX4" fmla="*/ 2512645 w 4568445"/>
              <a:gd name="connsiteY4" fmla="*/ 0 h 3426333"/>
              <a:gd name="connsiteX5" fmla="*/ 3038016 w 4568445"/>
              <a:gd name="connsiteY5" fmla="*/ 0 h 3426333"/>
              <a:gd name="connsiteX6" fmla="*/ 3609072 w 4568445"/>
              <a:gd name="connsiteY6" fmla="*/ 0 h 3426333"/>
              <a:gd name="connsiteX7" fmla="*/ 4568445 w 4568445"/>
              <a:gd name="connsiteY7" fmla="*/ 0 h 3426333"/>
              <a:gd name="connsiteX8" fmla="*/ 4568445 w 4568445"/>
              <a:gd name="connsiteY8" fmla="*/ 502529 h 3426333"/>
              <a:gd name="connsiteX9" fmla="*/ 4568445 w 4568445"/>
              <a:gd name="connsiteY9" fmla="*/ 970794 h 3426333"/>
              <a:gd name="connsiteX10" fmla="*/ 4568445 w 4568445"/>
              <a:gd name="connsiteY10" fmla="*/ 1473323 h 3426333"/>
              <a:gd name="connsiteX11" fmla="*/ 4568445 w 4568445"/>
              <a:gd name="connsiteY11" fmla="*/ 2010115 h 3426333"/>
              <a:gd name="connsiteX12" fmla="*/ 4568445 w 4568445"/>
              <a:gd name="connsiteY12" fmla="*/ 2581171 h 3426333"/>
              <a:gd name="connsiteX13" fmla="*/ 4568445 w 4568445"/>
              <a:gd name="connsiteY13" fmla="*/ 3426333 h 3426333"/>
              <a:gd name="connsiteX14" fmla="*/ 3906020 w 4568445"/>
              <a:gd name="connsiteY14" fmla="*/ 3426333 h 3426333"/>
              <a:gd name="connsiteX15" fmla="*/ 3334965 w 4568445"/>
              <a:gd name="connsiteY15" fmla="*/ 3426333 h 3426333"/>
              <a:gd name="connsiteX16" fmla="*/ 2763909 w 4568445"/>
              <a:gd name="connsiteY16" fmla="*/ 3426333 h 3426333"/>
              <a:gd name="connsiteX17" fmla="*/ 2192854 w 4568445"/>
              <a:gd name="connsiteY17" fmla="*/ 3426333 h 3426333"/>
              <a:gd name="connsiteX18" fmla="*/ 1621798 w 4568445"/>
              <a:gd name="connsiteY18" fmla="*/ 3426333 h 3426333"/>
              <a:gd name="connsiteX19" fmla="*/ 1096427 w 4568445"/>
              <a:gd name="connsiteY19" fmla="*/ 3426333 h 3426333"/>
              <a:gd name="connsiteX20" fmla="*/ 0 w 4568445"/>
              <a:gd name="connsiteY20" fmla="*/ 3426333 h 3426333"/>
              <a:gd name="connsiteX21" fmla="*/ 0 w 4568445"/>
              <a:gd name="connsiteY21" fmla="*/ 2855278 h 3426333"/>
              <a:gd name="connsiteX22" fmla="*/ 0 w 4568445"/>
              <a:gd name="connsiteY22" fmla="*/ 2249959 h 3426333"/>
              <a:gd name="connsiteX23" fmla="*/ 0 w 4568445"/>
              <a:gd name="connsiteY23" fmla="*/ 1644640 h 3426333"/>
              <a:gd name="connsiteX24" fmla="*/ 0 w 4568445"/>
              <a:gd name="connsiteY24" fmla="*/ 1005058 h 3426333"/>
              <a:gd name="connsiteX25" fmla="*/ 0 w 4568445"/>
              <a:gd name="connsiteY25" fmla="*/ 0 h 342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68445" h="3426333" fill="none" extrusionOk="0">
                <a:moveTo>
                  <a:pt x="0" y="0"/>
                </a:moveTo>
                <a:cubicBezTo>
                  <a:pt x="163405" y="-26497"/>
                  <a:pt x="413411" y="23113"/>
                  <a:pt x="662425" y="0"/>
                </a:cubicBezTo>
                <a:cubicBezTo>
                  <a:pt x="911440" y="-23113"/>
                  <a:pt x="1002343" y="77077"/>
                  <a:pt x="1324849" y="0"/>
                </a:cubicBezTo>
                <a:cubicBezTo>
                  <a:pt x="1647355" y="-77077"/>
                  <a:pt x="1771201" y="39240"/>
                  <a:pt x="1895905" y="0"/>
                </a:cubicBezTo>
                <a:cubicBezTo>
                  <a:pt x="2020609" y="-39240"/>
                  <a:pt x="2220414" y="60288"/>
                  <a:pt x="2512645" y="0"/>
                </a:cubicBezTo>
                <a:cubicBezTo>
                  <a:pt x="2804876" y="-60288"/>
                  <a:pt x="2776230" y="32868"/>
                  <a:pt x="3038016" y="0"/>
                </a:cubicBezTo>
                <a:cubicBezTo>
                  <a:pt x="3299802" y="-32868"/>
                  <a:pt x="3360418" y="8572"/>
                  <a:pt x="3609072" y="0"/>
                </a:cubicBezTo>
                <a:cubicBezTo>
                  <a:pt x="3857726" y="-8572"/>
                  <a:pt x="4333818" y="71466"/>
                  <a:pt x="4568445" y="0"/>
                </a:cubicBezTo>
                <a:cubicBezTo>
                  <a:pt x="4586170" y="130345"/>
                  <a:pt x="4548037" y="369137"/>
                  <a:pt x="4568445" y="502529"/>
                </a:cubicBezTo>
                <a:cubicBezTo>
                  <a:pt x="4588853" y="635921"/>
                  <a:pt x="4515014" y="830507"/>
                  <a:pt x="4568445" y="970794"/>
                </a:cubicBezTo>
                <a:cubicBezTo>
                  <a:pt x="4621876" y="1111082"/>
                  <a:pt x="4531214" y="1312653"/>
                  <a:pt x="4568445" y="1473323"/>
                </a:cubicBezTo>
                <a:cubicBezTo>
                  <a:pt x="4605676" y="1633993"/>
                  <a:pt x="4525232" y="1751107"/>
                  <a:pt x="4568445" y="2010115"/>
                </a:cubicBezTo>
                <a:cubicBezTo>
                  <a:pt x="4611658" y="2269123"/>
                  <a:pt x="4505602" y="2367952"/>
                  <a:pt x="4568445" y="2581171"/>
                </a:cubicBezTo>
                <a:cubicBezTo>
                  <a:pt x="4631288" y="2794390"/>
                  <a:pt x="4484313" y="3054134"/>
                  <a:pt x="4568445" y="3426333"/>
                </a:cubicBezTo>
                <a:cubicBezTo>
                  <a:pt x="4331007" y="3432671"/>
                  <a:pt x="4125515" y="3366186"/>
                  <a:pt x="3906020" y="3426333"/>
                </a:cubicBezTo>
                <a:cubicBezTo>
                  <a:pt x="3686526" y="3486480"/>
                  <a:pt x="3451684" y="3388016"/>
                  <a:pt x="3334965" y="3426333"/>
                </a:cubicBezTo>
                <a:cubicBezTo>
                  <a:pt x="3218246" y="3464650"/>
                  <a:pt x="2897516" y="3421308"/>
                  <a:pt x="2763909" y="3426333"/>
                </a:cubicBezTo>
                <a:cubicBezTo>
                  <a:pt x="2630302" y="3431358"/>
                  <a:pt x="2367579" y="3376834"/>
                  <a:pt x="2192854" y="3426333"/>
                </a:cubicBezTo>
                <a:cubicBezTo>
                  <a:pt x="2018130" y="3475832"/>
                  <a:pt x="1845450" y="3416389"/>
                  <a:pt x="1621798" y="3426333"/>
                </a:cubicBezTo>
                <a:cubicBezTo>
                  <a:pt x="1398146" y="3436277"/>
                  <a:pt x="1253597" y="3395506"/>
                  <a:pt x="1096427" y="3426333"/>
                </a:cubicBezTo>
                <a:cubicBezTo>
                  <a:pt x="939257" y="3457160"/>
                  <a:pt x="314920" y="3330800"/>
                  <a:pt x="0" y="3426333"/>
                </a:cubicBezTo>
                <a:cubicBezTo>
                  <a:pt x="-52591" y="3203663"/>
                  <a:pt x="23556" y="3092995"/>
                  <a:pt x="0" y="2855278"/>
                </a:cubicBezTo>
                <a:cubicBezTo>
                  <a:pt x="-23556" y="2617562"/>
                  <a:pt x="36075" y="2392247"/>
                  <a:pt x="0" y="2249959"/>
                </a:cubicBezTo>
                <a:cubicBezTo>
                  <a:pt x="-36075" y="2107671"/>
                  <a:pt x="35258" y="1802507"/>
                  <a:pt x="0" y="1644640"/>
                </a:cubicBezTo>
                <a:cubicBezTo>
                  <a:pt x="-35258" y="1486773"/>
                  <a:pt x="52190" y="1139805"/>
                  <a:pt x="0" y="1005058"/>
                </a:cubicBezTo>
                <a:cubicBezTo>
                  <a:pt x="-52190" y="870311"/>
                  <a:pt x="44232" y="278918"/>
                  <a:pt x="0" y="0"/>
                </a:cubicBezTo>
                <a:close/>
              </a:path>
              <a:path w="4568445" h="3426333" stroke="0" extrusionOk="0">
                <a:moveTo>
                  <a:pt x="0" y="0"/>
                </a:moveTo>
                <a:cubicBezTo>
                  <a:pt x="194752" y="-29163"/>
                  <a:pt x="403213" y="27266"/>
                  <a:pt x="525371" y="0"/>
                </a:cubicBezTo>
                <a:cubicBezTo>
                  <a:pt x="647529" y="-27266"/>
                  <a:pt x="859982" y="39737"/>
                  <a:pt x="959373" y="0"/>
                </a:cubicBezTo>
                <a:cubicBezTo>
                  <a:pt x="1058764" y="-39737"/>
                  <a:pt x="1399079" y="58793"/>
                  <a:pt x="1621798" y="0"/>
                </a:cubicBezTo>
                <a:cubicBezTo>
                  <a:pt x="1844518" y="-58793"/>
                  <a:pt x="2034656" y="35289"/>
                  <a:pt x="2147169" y="0"/>
                </a:cubicBezTo>
                <a:cubicBezTo>
                  <a:pt x="2259682" y="-35289"/>
                  <a:pt x="2459671" y="14506"/>
                  <a:pt x="2672540" y="0"/>
                </a:cubicBezTo>
                <a:cubicBezTo>
                  <a:pt x="2885409" y="-14506"/>
                  <a:pt x="3027031" y="60643"/>
                  <a:pt x="3334965" y="0"/>
                </a:cubicBezTo>
                <a:cubicBezTo>
                  <a:pt x="3642900" y="-60643"/>
                  <a:pt x="3651064" y="52567"/>
                  <a:pt x="3814652" y="0"/>
                </a:cubicBezTo>
                <a:cubicBezTo>
                  <a:pt x="3978240" y="-52567"/>
                  <a:pt x="4368284" y="10705"/>
                  <a:pt x="4568445" y="0"/>
                </a:cubicBezTo>
                <a:cubicBezTo>
                  <a:pt x="4622516" y="174348"/>
                  <a:pt x="4549919" y="356404"/>
                  <a:pt x="4568445" y="639582"/>
                </a:cubicBezTo>
                <a:cubicBezTo>
                  <a:pt x="4586971" y="922760"/>
                  <a:pt x="4525855" y="909387"/>
                  <a:pt x="4568445" y="1142111"/>
                </a:cubicBezTo>
                <a:cubicBezTo>
                  <a:pt x="4611035" y="1374835"/>
                  <a:pt x="4512907" y="1544435"/>
                  <a:pt x="4568445" y="1713167"/>
                </a:cubicBezTo>
                <a:cubicBezTo>
                  <a:pt x="4623983" y="1881899"/>
                  <a:pt x="4524004" y="2036325"/>
                  <a:pt x="4568445" y="2318485"/>
                </a:cubicBezTo>
                <a:cubicBezTo>
                  <a:pt x="4612886" y="2600645"/>
                  <a:pt x="4533974" y="2627866"/>
                  <a:pt x="4568445" y="2786751"/>
                </a:cubicBezTo>
                <a:cubicBezTo>
                  <a:pt x="4602916" y="2945636"/>
                  <a:pt x="4535080" y="3144246"/>
                  <a:pt x="4568445" y="3426333"/>
                </a:cubicBezTo>
                <a:cubicBezTo>
                  <a:pt x="4409548" y="3473123"/>
                  <a:pt x="4144730" y="3387646"/>
                  <a:pt x="3997389" y="3426333"/>
                </a:cubicBezTo>
                <a:cubicBezTo>
                  <a:pt x="3850048" y="3465020"/>
                  <a:pt x="3623957" y="3423474"/>
                  <a:pt x="3426334" y="3426333"/>
                </a:cubicBezTo>
                <a:cubicBezTo>
                  <a:pt x="3228712" y="3429192"/>
                  <a:pt x="2993233" y="3365500"/>
                  <a:pt x="2763909" y="3426333"/>
                </a:cubicBezTo>
                <a:cubicBezTo>
                  <a:pt x="2534586" y="3487166"/>
                  <a:pt x="2364855" y="3408028"/>
                  <a:pt x="2192854" y="3426333"/>
                </a:cubicBezTo>
                <a:cubicBezTo>
                  <a:pt x="2020854" y="3444638"/>
                  <a:pt x="1913475" y="3379805"/>
                  <a:pt x="1758851" y="3426333"/>
                </a:cubicBezTo>
                <a:cubicBezTo>
                  <a:pt x="1604227" y="3472861"/>
                  <a:pt x="1456016" y="3383049"/>
                  <a:pt x="1279165" y="3426333"/>
                </a:cubicBezTo>
                <a:cubicBezTo>
                  <a:pt x="1102314" y="3469617"/>
                  <a:pt x="801490" y="3381022"/>
                  <a:pt x="616740" y="3426333"/>
                </a:cubicBezTo>
                <a:cubicBezTo>
                  <a:pt x="431991" y="3471644"/>
                  <a:pt x="263777" y="3371355"/>
                  <a:pt x="0" y="3426333"/>
                </a:cubicBezTo>
                <a:cubicBezTo>
                  <a:pt x="-18522" y="3295403"/>
                  <a:pt x="38141" y="3147510"/>
                  <a:pt x="0" y="2923804"/>
                </a:cubicBezTo>
                <a:cubicBezTo>
                  <a:pt x="-38141" y="2700098"/>
                  <a:pt x="63992" y="2505148"/>
                  <a:pt x="0" y="2387012"/>
                </a:cubicBezTo>
                <a:cubicBezTo>
                  <a:pt x="-63992" y="2268876"/>
                  <a:pt x="29859" y="2127597"/>
                  <a:pt x="0" y="1918746"/>
                </a:cubicBezTo>
                <a:cubicBezTo>
                  <a:pt x="-29859" y="1709895"/>
                  <a:pt x="44858" y="1611263"/>
                  <a:pt x="0" y="1450481"/>
                </a:cubicBezTo>
                <a:cubicBezTo>
                  <a:pt x="-44858" y="1289699"/>
                  <a:pt x="9709" y="1089447"/>
                  <a:pt x="0" y="845162"/>
                </a:cubicBezTo>
                <a:cubicBezTo>
                  <a:pt x="-9709" y="600877"/>
                  <a:pt x="46103" y="209893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FFC8D-8197-6E91-47F1-FAB04714E0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30" y="1623974"/>
            <a:ext cx="1895551" cy="1895551"/>
          </a:xfrm>
          <a:custGeom>
            <a:avLst/>
            <a:gdLst>
              <a:gd name="connsiteX0" fmla="*/ 0 w 1895551"/>
              <a:gd name="connsiteY0" fmla="*/ 0 h 1895551"/>
              <a:gd name="connsiteX1" fmla="*/ 473888 w 1895551"/>
              <a:gd name="connsiteY1" fmla="*/ 0 h 1895551"/>
              <a:gd name="connsiteX2" fmla="*/ 966731 w 1895551"/>
              <a:gd name="connsiteY2" fmla="*/ 0 h 1895551"/>
              <a:gd name="connsiteX3" fmla="*/ 1383752 w 1895551"/>
              <a:gd name="connsiteY3" fmla="*/ 0 h 1895551"/>
              <a:gd name="connsiteX4" fmla="*/ 1895551 w 1895551"/>
              <a:gd name="connsiteY4" fmla="*/ 0 h 1895551"/>
              <a:gd name="connsiteX5" fmla="*/ 1895551 w 1895551"/>
              <a:gd name="connsiteY5" fmla="*/ 492843 h 1895551"/>
              <a:gd name="connsiteX6" fmla="*/ 1895551 w 1895551"/>
              <a:gd name="connsiteY6" fmla="*/ 928820 h 1895551"/>
              <a:gd name="connsiteX7" fmla="*/ 1895551 w 1895551"/>
              <a:gd name="connsiteY7" fmla="*/ 1402708 h 1895551"/>
              <a:gd name="connsiteX8" fmla="*/ 1895551 w 1895551"/>
              <a:gd name="connsiteY8" fmla="*/ 1895551 h 1895551"/>
              <a:gd name="connsiteX9" fmla="*/ 1478530 w 1895551"/>
              <a:gd name="connsiteY9" fmla="*/ 1895551 h 1895551"/>
              <a:gd name="connsiteX10" fmla="*/ 985687 w 1895551"/>
              <a:gd name="connsiteY10" fmla="*/ 1895551 h 1895551"/>
              <a:gd name="connsiteX11" fmla="*/ 549710 w 1895551"/>
              <a:gd name="connsiteY11" fmla="*/ 1895551 h 1895551"/>
              <a:gd name="connsiteX12" fmla="*/ 0 w 1895551"/>
              <a:gd name="connsiteY12" fmla="*/ 1895551 h 1895551"/>
              <a:gd name="connsiteX13" fmla="*/ 0 w 1895551"/>
              <a:gd name="connsiteY13" fmla="*/ 1440619 h 1895551"/>
              <a:gd name="connsiteX14" fmla="*/ 0 w 1895551"/>
              <a:gd name="connsiteY14" fmla="*/ 966731 h 1895551"/>
              <a:gd name="connsiteX15" fmla="*/ 0 w 1895551"/>
              <a:gd name="connsiteY15" fmla="*/ 473888 h 1895551"/>
              <a:gd name="connsiteX16" fmla="*/ 0 w 1895551"/>
              <a:gd name="connsiteY16" fmla="*/ 0 h 189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5551" h="1895551" fill="none" extrusionOk="0">
                <a:moveTo>
                  <a:pt x="0" y="0"/>
                </a:moveTo>
                <a:cubicBezTo>
                  <a:pt x="121318" y="-53211"/>
                  <a:pt x="312996" y="55217"/>
                  <a:pt x="473888" y="0"/>
                </a:cubicBezTo>
                <a:cubicBezTo>
                  <a:pt x="634780" y="-55217"/>
                  <a:pt x="830536" y="2115"/>
                  <a:pt x="966731" y="0"/>
                </a:cubicBezTo>
                <a:cubicBezTo>
                  <a:pt x="1102926" y="-2115"/>
                  <a:pt x="1247189" y="22059"/>
                  <a:pt x="1383752" y="0"/>
                </a:cubicBezTo>
                <a:cubicBezTo>
                  <a:pt x="1520315" y="-22059"/>
                  <a:pt x="1706261" y="2409"/>
                  <a:pt x="1895551" y="0"/>
                </a:cubicBezTo>
                <a:cubicBezTo>
                  <a:pt x="1934760" y="245179"/>
                  <a:pt x="1837674" y="294031"/>
                  <a:pt x="1895551" y="492843"/>
                </a:cubicBezTo>
                <a:cubicBezTo>
                  <a:pt x="1953428" y="691655"/>
                  <a:pt x="1853139" y="723471"/>
                  <a:pt x="1895551" y="928820"/>
                </a:cubicBezTo>
                <a:cubicBezTo>
                  <a:pt x="1937963" y="1134169"/>
                  <a:pt x="1870304" y="1255613"/>
                  <a:pt x="1895551" y="1402708"/>
                </a:cubicBezTo>
                <a:cubicBezTo>
                  <a:pt x="1920798" y="1549803"/>
                  <a:pt x="1881696" y="1654228"/>
                  <a:pt x="1895551" y="1895551"/>
                </a:cubicBezTo>
                <a:cubicBezTo>
                  <a:pt x="1764440" y="1925273"/>
                  <a:pt x="1612794" y="1883373"/>
                  <a:pt x="1478530" y="1895551"/>
                </a:cubicBezTo>
                <a:cubicBezTo>
                  <a:pt x="1344266" y="1907729"/>
                  <a:pt x="1211933" y="1872003"/>
                  <a:pt x="985687" y="1895551"/>
                </a:cubicBezTo>
                <a:cubicBezTo>
                  <a:pt x="759441" y="1919099"/>
                  <a:pt x="644918" y="1867930"/>
                  <a:pt x="549710" y="1895551"/>
                </a:cubicBezTo>
                <a:cubicBezTo>
                  <a:pt x="454502" y="1923172"/>
                  <a:pt x="213162" y="1890337"/>
                  <a:pt x="0" y="1895551"/>
                </a:cubicBezTo>
                <a:cubicBezTo>
                  <a:pt x="-12710" y="1766166"/>
                  <a:pt x="33750" y="1533584"/>
                  <a:pt x="0" y="1440619"/>
                </a:cubicBezTo>
                <a:cubicBezTo>
                  <a:pt x="-33750" y="1347654"/>
                  <a:pt x="52563" y="1113543"/>
                  <a:pt x="0" y="966731"/>
                </a:cubicBezTo>
                <a:cubicBezTo>
                  <a:pt x="-52563" y="819919"/>
                  <a:pt x="2388" y="653053"/>
                  <a:pt x="0" y="473888"/>
                </a:cubicBezTo>
                <a:cubicBezTo>
                  <a:pt x="-2388" y="294723"/>
                  <a:pt x="45650" y="136557"/>
                  <a:pt x="0" y="0"/>
                </a:cubicBezTo>
                <a:close/>
              </a:path>
              <a:path w="1895551" h="1895551" stroke="0" extrusionOk="0">
                <a:moveTo>
                  <a:pt x="0" y="0"/>
                </a:moveTo>
                <a:cubicBezTo>
                  <a:pt x="133986" y="-23759"/>
                  <a:pt x="323004" y="7531"/>
                  <a:pt x="454932" y="0"/>
                </a:cubicBezTo>
                <a:cubicBezTo>
                  <a:pt x="586860" y="-7531"/>
                  <a:pt x="781822" y="45870"/>
                  <a:pt x="871953" y="0"/>
                </a:cubicBezTo>
                <a:cubicBezTo>
                  <a:pt x="962084" y="-45870"/>
                  <a:pt x="1196014" y="13406"/>
                  <a:pt x="1383752" y="0"/>
                </a:cubicBezTo>
                <a:cubicBezTo>
                  <a:pt x="1571490" y="-13406"/>
                  <a:pt x="1717107" y="3450"/>
                  <a:pt x="1895551" y="0"/>
                </a:cubicBezTo>
                <a:cubicBezTo>
                  <a:pt x="1948614" y="184177"/>
                  <a:pt x="1886783" y="362793"/>
                  <a:pt x="1895551" y="454932"/>
                </a:cubicBezTo>
                <a:cubicBezTo>
                  <a:pt x="1904319" y="547071"/>
                  <a:pt x="1893989" y="791238"/>
                  <a:pt x="1895551" y="890909"/>
                </a:cubicBezTo>
                <a:cubicBezTo>
                  <a:pt x="1897113" y="990580"/>
                  <a:pt x="1863066" y="1138462"/>
                  <a:pt x="1895551" y="1364797"/>
                </a:cubicBezTo>
                <a:cubicBezTo>
                  <a:pt x="1928036" y="1591132"/>
                  <a:pt x="1876870" y="1650495"/>
                  <a:pt x="1895551" y="1895551"/>
                </a:cubicBezTo>
                <a:cubicBezTo>
                  <a:pt x="1710048" y="1903171"/>
                  <a:pt x="1671440" y="1862853"/>
                  <a:pt x="1459574" y="1895551"/>
                </a:cubicBezTo>
                <a:cubicBezTo>
                  <a:pt x="1247708" y="1928249"/>
                  <a:pt x="1169154" y="1879785"/>
                  <a:pt x="985687" y="1895551"/>
                </a:cubicBezTo>
                <a:cubicBezTo>
                  <a:pt x="802220" y="1911317"/>
                  <a:pt x="619363" y="1851483"/>
                  <a:pt x="511799" y="1895551"/>
                </a:cubicBezTo>
                <a:cubicBezTo>
                  <a:pt x="404235" y="1939619"/>
                  <a:pt x="222637" y="1838684"/>
                  <a:pt x="0" y="1895551"/>
                </a:cubicBezTo>
                <a:cubicBezTo>
                  <a:pt x="-43295" y="1759057"/>
                  <a:pt x="28413" y="1578791"/>
                  <a:pt x="0" y="1383752"/>
                </a:cubicBezTo>
                <a:cubicBezTo>
                  <a:pt x="-28413" y="1188713"/>
                  <a:pt x="13402" y="996160"/>
                  <a:pt x="0" y="871953"/>
                </a:cubicBezTo>
                <a:cubicBezTo>
                  <a:pt x="-13402" y="747746"/>
                  <a:pt x="2107" y="378819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45031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6BD4-7358-65C6-1776-3E8D0881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1502-0AD5-A636-3BB7-BF9912CF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7C133017-F638-FE82-C731-C1D0A26DC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5143500"/>
          </a:xfr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7C687B6-576C-1B2C-7CA6-01846CBB8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DD4AC-D37A-68CD-BD43-A68F1D6E1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57" y="1332789"/>
            <a:ext cx="4568445" cy="3426920"/>
          </a:xfrm>
          <a:custGeom>
            <a:avLst/>
            <a:gdLst>
              <a:gd name="connsiteX0" fmla="*/ 0 w 4568445"/>
              <a:gd name="connsiteY0" fmla="*/ 0 h 3426920"/>
              <a:gd name="connsiteX1" fmla="*/ 662425 w 4568445"/>
              <a:gd name="connsiteY1" fmla="*/ 0 h 3426920"/>
              <a:gd name="connsiteX2" fmla="*/ 1324849 w 4568445"/>
              <a:gd name="connsiteY2" fmla="*/ 0 h 3426920"/>
              <a:gd name="connsiteX3" fmla="*/ 1895905 w 4568445"/>
              <a:gd name="connsiteY3" fmla="*/ 0 h 3426920"/>
              <a:gd name="connsiteX4" fmla="*/ 2512645 w 4568445"/>
              <a:gd name="connsiteY4" fmla="*/ 0 h 3426920"/>
              <a:gd name="connsiteX5" fmla="*/ 3038016 w 4568445"/>
              <a:gd name="connsiteY5" fmla="*/ 0 h 3426920"/>
              <a:gd name="connsiteX6" fmla="*/ 3609072 w 4568445"/>
              <a:gd name="connsiteY6" fmla="*/ 0 h 3426920"/>
              <a:gd name="connsiteX7" fmla="*/ 4568445 w 4568445"/>
              <a:gd name="connsiteY7" fmla="*/ 0 h 3426920"/>
              <a:gd name="connsiteX8" fmla="*/ 4568445 w 4568445"/>
              <a:gd name="connsiteY8" fmla="*/ 502615 h 3426920"/>
              <a:gd name="connsiteX9" fmla="*/ 4568445 w 4568445"/>
              <a:gd name="connsiteY9" fmla="*/ 970961 h 3426920"/>
              <a:gd name="connsiteX10" fmla="*/ 4568445 w 4568445"/>
              <a:gd name="connsiteY10" fmla="*/ 1473576 h 3426920"/>
              <a:gd name="connsiteX11" fmla="*/ 4568445 w 4568445"/>
              <a:gd name="connsiteY11" fmla="*/ 2010460 h 3426920"/>
              <a:gd name="connsiteX12" fmla="*/ 4568445 w 4568445"/>
              <a:gd name="connsiteY12" fmla="*/ 2581613 h 3426920"/>
              <a:gd name="connsiteX13" fmla="*/ 4568445 w 4568445"/>
              <a:gd name="connsiteY13" fmla="*/ 3426920 h 3426920"/>
              <a:gd name="connsiteX14" fmla="*/ 3906020 w 4568445"/>
              <a:gd name="connsiteY14" fmla="*/ 3426920 h 3426920"/>
              <a:gd name="connsiteX15" fmla="*/ 3334965 w 4568445"/>
              <a:gd name="connsiteY15" fmla="*/ 3426920 h 3426920"/>
              <a:gd name="connsiteX16" fmla="*/ 2763909 w 4568445"/>
              <a:gd name="connsiteY16" fmla="*/ 3426920 h 3426920"/>
              <a:gd name="connsiteX17" fmla="*/ 2192854 w 4568445"/>
              <a:gd name="connsiteY17" fmla="*/ 3426920 h 3426920"/>
              <a:gd name="connsiteX18" fmla="*/ 1621798 w 4568445"/>
              <a:gd name="connsiteY18" fmla="*/ 3426920 h 3426920"/>
              <a:gd name="connsiteX19" fmla="*/ 1096427 w 4568445"/>
              <a:gd name="connsiteY19" fmla="*/ 3426920 h 3426920"/>
              <a:gd name="connsiteX20" fmla="*/ 0 w 4568445"/>
              <a:gd name="connsiteY20" fmla="*/ 3426920 h 3426920"/>
              <a:gd name="connsiteX21" fmla="*/ 0 w 4568445"/>
              <a:gd name="connsiteY21" fmla="*/ 2855767 h 3426920"/>
              <a:gd name="connsiteX22" fmla="*/ 0 w 4568445"/>
              <a:gd name="connsiteY22" fmla="*/ 2250344 h 3426920"/>
              <a:gd name="connsiteX23" fmla="*/ 0 w 4568445"/>
              <a:gd name="connsiteY23" fmla="*/ 1644922 h 3426920"/>
              <a:gd name="connsiteX24" fmla="*/ 0 w 4568445"/>
              <a:gd name="connsiteY24" fmla="*/ 1005230 h 3426920"/>
              <a:gd name="connsiteX25" fmla="*/ 0 w 4568445"/>
              <a:gd name="connsiteY25" fmla="*/ 0 h 34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68445" h="3426920" fill="none" extrusionOk="0">
                <a:moveTo>
                  <a:pt x="0" y="0"/>
                </a:moveTo>
                <a:cubicBezTo>
                  <a:pt x="163405" y="-26497"/>
                  <a:pt x="413411" y="23113"/>
                  <a:pt x="662425" y="0"/>
                </a:cubicBezTo>
                <a:cubicBezTo>
                  <a:pt x="911440" y="-23113"/>
                  <a:pt x="1002343" y="77077"/>
                  <a:pt x="1324849" y="0"/>
                </a:cubicBezTo>
                <a:cubicBezTo>
                  <a:pt x="1647355" y="-77077"/>
                  <a:pt x="1771201" y="39240"/>
                  <a:pt x="1895905" y="0"/>
                </a:cubicBezTo>
                <a:cubicBezTo>
                  <a:pt x="2020609" y="-39240"/>
                  <a:pt x="2220414" y="60288"/>
                  <a:pt x="2512645" y="0"/>
                </a:cubicBezTo>
                <a:cubicBezTo>
                  <a:pt x="2804876" y="-60288"/>
                  <a:pt x="2776230" y="32868"/>
                  <a:pt x="3038016" y="0"/>
                </a:cubicBezTo>
                <a:cubicBezTo>
                  <a:pt x="3299802" y="-32868"/>
                  <a:pt x="3360418" y="8572"/>
                  <a:pt x="3609072" y="0"/>
                </a:cubicBezTo>
                <a:cubicBezTo>
                  <a:pt x="3857726" y="-8572"/>
                  <a:pt x="4333818" y="71466"/>
                  <a:pt x="4568445" y="0"/>
                </a:cubicBezTo>
                <a:cubicBezTo>
                  <a:pt x="4605558" y="214811"/>
                  <a:pt x="4518190" y="308132"/>
                  <a:pt x="4568445" y="502615"/>
                </a:cubicBezTo>
                <a:cubicBezTo>
                  <a:pt x="4618700" y="697098"/>
                  <a:pt x="4567257" y="749911"/>
                  <a:pt x="4568445" y="970961"/>
                </a:cubicBezTo>
                <a:cubicBezTo>
                  <a:pt x="4569633" y="1192011"/>
                  <a:pt x="4513258" y="1258131"/>
                  <a:pt x="4568445" y="1473576"/>
                </a:cubicBezTo>
                <a:cubicBezTo>
                  <a:pt x="4623632" y="1689021"/>
                  <a:pt x="4528737" y="1840477"/>
                  <a:pt x="4568445" y="2010460"/>
                </a:cubicBezTo>
                <a:cubicBezTo>
                  <a:pt x="4608153" y="2180443"/>
                  <a:pt x="4528139" y="2341777"/>
                  <a:pt x="4568445" y="2581613"/>
                </a:cubicBezTo>
                <a:cubicBezTo>
                  <a:pt x="4608751" y="2821449"/>
                  <a:pt x="4526839" y="3130707"/>
                  <a:pt x="4568445" y="3426920"/>
                </a:cubicBezTo>
                <a:cubicBezTo>
                  <a:pt x="4331007" y="3433258"/>
                  <a:pt x="4125515" y="3366773"/>
                  <a:pt x="3906020" y="3426920"/>
                </a:cubicBezTo>
                <a:cubicBezTo>
                  <a:pt x="3686526" y="3487067"/>
                  <a:pt x="3451684" y="3388603"/>
                  <a:pt x="3334965" y="3426920"/>
                </a:cubicBezTo>
                <a:cubicBezTo>
                  <a:pt x="3218246" y="3465237"/>
                  <a:pt x="2897516" y="3421895"/>
                  <a:pt x="2763909" y="3426920"/>
                </a:cubicBezTo>
                <a:cubicBezTo>
                  <a:pt x="2630302" y="3431945"/>
                  <a:pt x="2367579" y="3377421"/>
                  <a:pt x="2192854" y="3426920"/>
                </a:cubicBezTo>
                <a:cubicBezTo>
                  <a:pt x="2018130" y="3476419"/>
                  <a:pt x="1845450" y="3416976"/>
                  <a:pt x="1621798" y="3426920"/>
                </a:cubicBezTo>
                <a:cubicBezTo>
                  <a:pt x="1398146" y="3436864"/>
                  <a:pt x="1253597" y="3396093"/>
                  <a:pt x="1096427" y="3426920"/>
                </a:cubicBezTo>
                <a:cubicBezTo>
                  <a:pt x="939257" y="3457747"/>
                  <a:pt x="314920" y="3331387"/>
                  <a:pt x="0" y="3426920"/>
                </a:cubicBezTo>
                <a:cubicBezTo>
                  <a:pt x="-25206" y="3186557"/>
                  <a:pt x="42484" y="3132928"/>
                  <a:pt x="0" y="2855767"/>
                </a:cubicBezTo>
                <a:cubicBezTo>
                  <a:pt x="-42484" y="2578606"/>
                  <a:pt x="66194" y="2431765"/>
                  <a:pt x="0" y="2250344"/>
                </a:cubicBezTo>
                <a:cubicBezTo>
                  <a:pt x="-66194" y="2068923"/>
                  <a:pt x="68375" y="1801205"/>
                  <a:pt x="0" y="1644922"/>
                </a:cubicBezTo>
                <a:cubicBezTo>
                  <a:pt x="-68375" y="1488639"/>
                  <a:pt x="12445" y="1299211"/>
                  <a:pt x="0" y="1005230"/>
                </a:cubicBezTo>
                <a:cubicBezTo>
                  <a:pt x="-12445" y="711249"/>
                  <a:pt x="36602" y="323031"/>
                  <a:pt x="0" y="0"/>
                </a:cubicBezTo>
                <a:close/>
              </a:path>
              <a:path w="4568445" h="3426920" stroke="0" extrusionOk="0">
                <a:moveTo>
                  <a:pt x="0" y="0"/>
                </a:moveTo>
                <a:cubicBezTo>
                  <a:pt x="194752" y="-29163"/>
                  <a:pt x="403213" y="27266"/>
                  <a:pt x="525371" y="0"/>
                </a:cubicBezTo>
                <a:cubicBezTo>
                  <a:pt x="647529" y="-27266"/>
                  <a:pt x="859982" y="39737"/>
                  <a:pt x="959373" y="0"/>
                </a:cubicBezTo>
                <a:cubicBezTo>
                  <a:pt x="1058764" y="-39737"/>
                  <a:pt x="1399079" y="58793"/>
                  <a:pt x="1621798" y="0"/>
                </a:cubicBezTo>
                <a:cubicBezTo>
                  <a:pt x="1844518" y="-58793"/>
                  <a:pt x="2034656" y="35289"/>
                  <a:pt x="2147169" y="0"/>
                </a:cubicBezTo>
                <a:cubicBezTo>
                  <a:pt x="2259682" y="-35289"/>
                  <a:pt x="2459671" y="14506"/>
                  <a:pt x="2672540" y="0"/>
                </a:cubicBezTo>
                <a:cubicBezTo>
                  <a:pt x="2885409" y="-14506"/>
                  <a:pt x="3027031" y="60643"/>
                  <a:pt x="3334965" y="0"/>
                </a:cubicBezTo>
                <a:cubicBezTo>
                  <a:pt x="3642900" y="-60643"/>
                  <a:pt x="3651064" y="52567"/>
                  <a:pt x="3814652" y="0"/>
                </a:cubicBezTo>
                <a:cubicBezTo>
                  <a:pt x="3978240" y="-52567"/>
                  <a:pt x="4368284" y="10705"/>
                  <a:pt x="4568445" y="0"/>
                </a:cubicBezTo>
                <a:cubicBezTo>
                  <a:pt x="4610599" y="140030"/>
                  <a:pt x="4520453" y="352810"/>
                  <a:pt x="4568445" y="639692"/>
                </a:cubicBezTo>
                <a:cubicBezTo>
                  <a:pt x="4616437" y="926574"/>
                  <a:pt x="4543187" y="892316"/>
                  <a:pt x="4568445" y="1142307"/>
                </a:cubicBezTo>
                <a:cubicBezTo>
                  <a:pt x="4593703" y="1392298"/>
                  <a:pt x="4528370" y="1556105"/>
                  <a:pt x="4568445" y="1713460"/>
                </a:cubicBezTo>
                <a:cubicBezTo>
                  <a:pt x="4608520" y="1870815"/>
                  <a:pt x="4500398" y="2119356"/>
                  <a:pt x="4568445" y="2318883"/>
                </a:cubicBezTo>
                <a:cubicBezTo>
                  <a:pt x="4636492" y="2518410"/>
                  <a:pt x="4533300" y="2589729"/>
                  <a:pt x="4568445" y="2787228"/>
                </a:cubicBezTo>
                <a:cubicBezTo>
                  <a:pt x="4603590" y="2984728"/>
                  <a:pt x="4501483" y="3127137"/>
                  <a:pt x="4568445" y="3426920"/>
                </a:cubicBezTo>
                <a:cubicBezTo>
                  <a:pt x="4409548" y="3473710"/>
                  <a:pt x="4144730" y="3388233"/>
                  <a:pt x="3997389" y="3426920"/>
                </a:cubicBezTo>
                <a:cubicBezTo>
                  <a:pt x="3850048" y="3465607"/>
                  <a:pt x="3623957" y="3424061"/>
                  <a:pt x="3426334" y="3426920"/>
                </a:cubicBezTo>
                <a:cubicBezTo>
                  <a:pt x="3228712" y="3429779"/>
                  <a:pt x="2993233" y="3366087"/>
                  <a:pt x="2763909" y="3426920"/>
                </a:cubicBezTo>
                <a:cubicBezTo>
                  <a:pt x="2534586" y="3487753"/>
                  <a:pt x="2364855" y="3408615"/>
                  <a:pt x="2192854" y="3426920"/>
                </a:cubicBezTo>
                <a:cubicBezTo>
                  <a:pt x="2020854" y="3445225"/>
                  <a:pt x="1913475" y="3380392"/>
                  <a:pt x="1758851" y="3426920"/>
                </a:cubicBezTo>
                <a:cubicBezTo>
                  <a:pt x="1604227" y="3473448"/>
                  <a:pt x="1456016" y="3383636"/>
                  <a:pt x="1279165" y="3426920"/>
                </a:cubicBezTo>
                <a:cubicBezTo>
                  <a:pt x="1102314" y="3470204"/>
                  <a:pt x="801490" y="3381609"/>
                  <a:pt x="616740" y="3426920"/>
                </a:cubicBezTo>
                <a:cubicBezTo>
                  <a:pt x="431991" y="3472231"/>
                  <a:pt x="263777" y="3371942"/>
                  <a:pt x="0" y="3426920"/>
                </a:cubicBezTo>
                <a:cubicBezTo>
                  <a:pt x="-16128" y="3302469"/>
                  <a:pt x="24898" y="3129158"/>
                  <a:pt x="0" y="2924305"/>
                </a:cubicBezTo>
                <a:cubicBezTo>
                  <a:pt x="-24898" y="2719452"/>
                  <a:pt x="613" y="2649193"/>
                  <a:pt x="0" y="2387421"/>
                </a:cubicBezTo>
                <a:cubicBezTo>
                  <a:pt x="-613" y="2125649"/>
                  <a:pt x="8169" y="2082099"/>
                  <a:pt x="0" y="1919075"/>
                </a:cubicBezTo>
                <a:cubicBezTo>
                  <a:pt x="-8169" y="1756051"/>
                  <a:pt x="32136" y="1658417"/>
                  <a:pt x="0" y="1450729"/>
                </a:cubicBezTo>
                <a:cubicBezTo>
                  <a:pt x="-32136" y="1243041"/>
                  <a:pt x="1693" y="1065734"/>
                  <a:pt x="0" y="845307"/>
                </a:cubicBezTo>
                <a:cubicBezTo>
                  <a:pt x="-1693" y="624880"/>
                  <a:pt x="63063" y="374656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E60BA-AF77-14E3-457E-4948852A10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1891" y="2931057"/>
            <a:ext cx="2174939" cy="1624491"/>
          </a:xfrm>
          <a:custGeom>
            <a:avLst/>
            <a:gdLst>
              <a:gd name="connsiteX0" fmla="*/ 0 w 2174939"/>
              <a:gd name="connsiteY0" fmla="*/ 0 h 1624491"/>
              <a:gd name="connsiteX1" fmla="*/ 587234 w 2174939"/>
              <a:gd name="connsiteY1" fmla="*/ 0 h 1624491"/>
              <a:gd name="connsiteX2" fmla="*/ 1152718 w 2174939"/>
              <a:gd name="connsiteY2" fmla="*/ 0 h 1624491"/>
              <a:gd name="connsiteX3" fmla="*/ 2174939 w 2174939"/>
              <a:gd name="connsiteY3" fmla="*/ 0 h 1624491"/>
              <a:gd name="connsiteX4" fmla="*/ 2174939 w 2174939"/>
              <a:gd name="connsiteY4" fmla="*/ 492762 h 1624491"/>
              <a:gd name="connsiteX5" fmla="*/ 2174939 w 2174939"/>
              <a:gd name="connsiteY5" fmla="*/ 1066749 h 1624491"/>
              <a:gd name="connsiteX6" fmla="*/ 2174939 w 2174939"/>
              <a:gd name="connsiteY6" fmla="*/ 1624491 h 1624491"/>
              <a:gd name="connsiteX7" fmla="*/ 1674703 w 2174939"/>
              <a:gd name="connsiteY7" fmla="*/ 1624491 h 1624491"/>
              <a:gd name="connsiteX8" fmla="*/ 1152718 w 2174939"/>
              <a:gd name="connsiteY8" fmla="*/ 1624491 h 1624491"/>
              <a:gd name="connsiteX9" fmla="*/ 674231 w 2174939"/>
              <a:gd name="connsiteY9" fmla="*/ 1624491 h 1624491"/>
              <a:gd name="connsiteX10" fmla="*/ 0 w 2174939"/>
              <a:gd name="connsiteY10" fmla="*/ 1624491 h 1624491"/>
              <a:gd name="connsiteX11" fmla="*/ 0 w 2174939"/>
              <a:gd name="connsiteY11" fmla="*/ 1066749 h 1624491"/>
              <a:gd name="connsiteX12" fmla="*/ 0 w 2174939"/>
              <a:gd name="connsiteY12" fmla="*/ 573987 h 1624491"/>
              <a:gd name="connsiteX13" fmla="*/ 0 w 2174939"/>
              <a:gd name="connsiteY13" fmla="*/ 0 h 162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4939" h="1624491" fill="none" extrusionOk="0">
                <a:moveTo>
                  <a:pt x="0" y="0"/>
                </a:moveTo>
                <a:cubicBezTo>
                  <a:pt x="290625" y="-82"/>
                  <a:pt x="379359" y="10936"/>
                  <a:pt x="587234" y="0"/>
                </a:cubicBezTo>
                <a:cubicBezTo>
                  <a:pt x="795109" y="-10936"/>
                  <a:pt x="972094" y="24575"/>
                  <a:pt x="1152718" y="0"/>
                </a:cubicBezTo>
                <a:cubicBezTo>
                  <a:pt x="1333342" y="-24575"/>
                  <a:pt x="1950478" y="44761"/>
                  <a:pt x="2174939" y="0"/>
                </a:cubicBezTo>
                <a:cubicBezTo>
                  <a:pt x="2189560" y="173460"/>
                  <a:pt x="2174832" y="272108"/>
                  <a:pt x="2174939" y="492762"/>
                </a:cubicBezTo>
                <a:cubicBezTo>
                  <a:pt x="2175046" y="713416"/>
                  <a:pt x="2172457" y="812437"/>
                  <a:pt x="2174939" y="1066749"/>
                </a:cubicBezTo>
                <a:cubicBezTo>
                  <a:pt x="2177421" y="1321061"/>
                  <a:pt x="2155146" y="1500187"/>
                  <a:pt x="2174939" y="1624491"/>
                </a:cubicBezTo>
                <a:cubicBezTo>
                  <a:pt x="1965982" y="1665690"/>
                  <a:pt x="1832369" y="1618673"/>
                  <a:pt x="1674703" y="1624491"/>
                </a:cubicBezTo>
                <a:cubicBezTo>
                  <a:pt x="1517037" y="1630309"/>
                  <a:pt x="1317179" y="1617782"/>
                  <a:pt x="1152718" y="1624491"/>
                </a:cubicBezTo>
                <a:cubicBezTo>
                  <a:pt x="988257" y="1631200"/>
                  <a:pt x="793641" y="1568005"/>
                  <a:pt x="674231" y="1624491"/>
                </a:cubicBezTo>
                <a:cubicBezTo>
                  <a:pt x="554821" y="1680977"/>
                  <a:pt x="151637" y="1562024"/>
                  <a:pt x="0" y="1624491"/>
                </a:cubicBezTo>
                <a:cubicBezTo>
                  <a:pt x="-35269" y="1421438"/>
                  <a:pt x="54395" y="1331300"/>
                  <a:pt x="0" y="1066749"/>
                </a:cubicBezTo>
                <a:cubicBezTo>
                  <a:pt x="-54395" y="802198"/>
                  <a:pt x="37711" y="760452"/>
                  <a:pt x="0" y="573987"/>
                </a:cubicBezTo>
                <a:cubicBezTo>
                  <a:pt x="-37711" y="387522"/>
                  <a:pt x="53836" y="161520"/>
                  <a:pt x="0" y="0"/>
                </a:cubicBezTo>
                <a:close/>
              </a:path>
              <a:path w="2174939" h="1624491" stroke="0" extrusionOk="0">
                <a:moveTo>
                  <a:pt x="0" y="0"/>
                </a:moveTo>
                <a:cubicBezTo>
                  <a:pt x="248727" y="-18715"/>
                  <a:pt x="338774" y="52142"/>
                  <a:pt x="521985" y="0"/>
                </a:cubicBezTo>
                <a:cubicBezTo>
                  <a:pt x="705197" y="-52142"/>
                  <a:pt x="811536" y="2964"/>
                  <a:pt x="1000472" y="0"/>
                </a:cubicBezTo>
                <a:cubicBezTo>
                  <a:pt x="1189408" y="-2964"/>
                  <a:pt x="1436709" y="25512"/>
                  <a:pt x="1587705" y="0"/>
                </a:cubicBezTo>
                <a:cubicBezTo>
                  <a:pt x="1738701" y="-25512"/>
                  <a:pt x="1945214" y="49133"/>
                  <a:pt x="2174939" y="0"/>
                </a:cubicBezTo>
                <a:cubicBezTo>
                  <a:pt x="2190447" y="228626"/>
                  <a:pt x="2124267" y="307534"/>
                  <a:pt x="2174939" y="525252"/>
                </a:cubicBezTo>
                <a:cubicBezTo>
                  <a:pt x="2225611" y="742970"/>
                  <a:pt x="2133873" y="817196"/>
                  <a:pt x="2174939" y="1034259"/>
                </a:cubicBezTo>
                <a:cubicBezTo>
                  <a:pt x="2216005" y="1251322"/>
                  <a:pt x="2117043" y="1437375"/>
                  <a:pt x="2174939" y="1624491"/>
                </a:cubicBezTo>
                <a:cubicBezTo>
                  <a:pt x="1987997" y="1678403"/>
                  <a:pt x="1859069" y="1613453"/>
                  <a:pt x="1631204" y="1624491"/>
                </a:cubicBezTo>
                <a:cubicBezTo>
                  <a:pt x="1403339" y="1635529"/>
                  <a:pt x="1321721" y="1597219"/>
                  <a:pt x="1152718" y="1624491"/>
                </a:cubicBezTo>
                <a:cubicBezTo>
                  <a:pt x="983715" y="1651763"/>
                  <a:pt x="718764" y="1577771"/>
                  <a:pt x="608983" y="1624491"/>
                </a:cubicBezTo>
                <a:cubicBezTo>
                  <a:pt x="499202" y="1671211"/>
                  <a:pt x="240389" y="1559346"/>
                  <a:pt x="0" y="1624491"/>
                </a:cubicBezTo>
                <a:cubicBezTo>
                  <a:pt x="-26437" y="1428863"/>
                  <a:pt x="25989" y="1321375"/>
                  <a:pt x="0" y="1099239"/>
                </a:cubicBezTo>
                <a:cubicBezTo>
                  <a:pt x="-25989" y="877103"/>
                  <a:pt x="62192" y="795507"/>
                  <a:pt x="0" y="573987"/>
                </a:cubicBezTo>
                <a:cubicBezTo>
                  <a:pt x="-62192" y="352467"/>
                  <a:pt x="27042" y="208718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F70B16-D2E4-A6C4-C92D-141DE1B5F0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825" y="857158"/>
            <a:ext cx="2630794" cy="1754087"/>
          </a:xfrm>
          <a:custGeom>
            <a:avLst/>
            <a:gdLst>
              <a:gd name="connsiteX0" fmla="*/ 0 w 2630794"/>
              <a:gd name="connsiteY0" fmla="*/ 0 h 1754087"/>
              <a:gd name="connsiteX1" fmla="*/ 499851 w 2630794"/>
              <a:gd name="connsiteY1" fmla="*/ 0 h 1754087"/>
              <a:gd name="connsiteX2" fmla="*/ 947086 w 2630794"/>
              <a:gd name="connsiteY2" fmla="*/ 0 h 1754087"/>
              <a:gd name="connsiteX3" fmla="*/ 1420629 w 2630794"/>
              <a:gd name="connsiteY3" fmla="*/ 0 h 1754087"/>
              <a:gd name="connsiteX4" fmla="*/ 1973096 w 2630794"/>
              <a:gd name="connsiteY4" fmla="*/ 0 h 1754087"/>
              <a:gd name="connsiteX5" fmla="*/ 2630794 w 2630794"/>
              <a:gd name="connsiteY5" fmla="*/ 0 h 1754087"/>
              <a:gd name="connsiteX6" fmla="*/ 2630794 w 2630794"/>
              <a:gd name="connsiteY6" fmla="*/ 549614 h 1754087"/>
              <a:gd name="connsiteX7" fmla="*/ 2630794 w 2630794"/>
              <a:gd name="connsiteY7" fmla="*/ 1081687 h 1754087"/>
              <a:gd name="connsiteX8" fmla="*/ 2630794 w 2630794"/>
              <a:gd name="connsiteY8" fmla="*/ 1754087 h 1754087"/>
              <a:gd name="connsiteX9" fmla="*/ 2104635 w 2630794"/>
              <a:gd name="connsiteY9" fmla="*/ 1754087 h 1754087"/>
              <a:gd name="connsiteX10" fmla="*/ 1631092 w 2630794"/>
              <a:gd name="connsiteY10" fmla="*/ 1754087 h 1754087"/>
              <a:gd name="connsiteX11" fmla="*/ 1052318 w 2630794"/>
              <a:gd name="connsiteY11" fmla="*/ 1754087 h 1754087"/>
              <a:gd name="connsiteX12" fmla="*/ 552467 w 2630794"/>
              <a:gd name="connsiteY12" fmla="*/ 1754087 h 1754087"/>
              <a:gd name="connsiteX13" fmla="*/ 0 w 2630794"/>
              <a:gd name="connsiteY13" fmla="*/ 1754087 h 1754087"/>
              <a:gd name="connsiteX14" fmla="*/ 0 w 2630794"/>
              <a:gd name="connsiteY14" fmla="*/ 1151850 h 1754087"/>
              <a:gd name="connsiteX15" fmla="*/ 0 w 2630794"/>
              <a:gd name="connsiteY15" fmla="*/ 584696 h 1754087"/>
              <a:gd name="connsiteX16" fmla="*/ 0 w 2630794"/>
              <a:gd name="connsiteY16" fmla="*/ 0 h 175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0794" h="1754087" fill="none" extrusionOk="0">
                <a:moveTo>
                  <a:pt x="0" y="0"/>
                </a:moveTo>
                <a:cubicBezTo>
                  <a:pt x="185086" y="-37015"/>
                  <a:pt x="283632" y="7658"/>
                  <a:pt x="499851" y="0"/>
                </a:cubicBezTo>
                <a:cubicBezTo>
                  <a:pt x="716070" y="-7658"/>
                  <a:pt x="746612" y="29127"/>
                  <a:pt x="947086" y="0"/>
                </a:cubicBezTo>
                <a:cubicBezTo>
                  <a:pt x="1147560" y="-29127"/>
                  <a:pt x="1212609" y="15669"/>
                  <a:pt x="1420629" y="0"/>
                </a:cubicBezTo>
                <a:cubicBezTo>
                  <a:pt x="1628649" y="-15669"/>
                  <a:pt x="1717241" y="23492"/>
                  <a:pt x="1973096" y="0"/>
                </a:cubicBezTo>
                <a:cubicBezTo>
                  <a:pt x="2228951" y="-23492"/>
                  <a:pt x="2331062" y="57241"/>
                  <a:pt x="2630794" y="0"/>
                </a:cubicBezTo>
                <a:cubicBezTo>
                  <a:pt x="2654353" y="125535"/>
                  <a:pt x="2612517" y="354302"/>
                  <a:pt x="2630794" y="549614"/>
                </a:cubicBezTo>
                <a:cubicBezTo>
                  <a:pt x="2649071" y="744926"/>
                  <a:pt x="2571699" y="956384"/>
                  <a:pt x="2630794" y="1081687"/>
                </a:cubicBezTo>
                <a:cubicBezTo>
                  <a:pt x="2689889" y="1206990"/>
                  <a:pt x="2630656" y="1519633"/>
                  <a:pt x="2630794" y="1754087"/>
                </a:cubicBezTo>
                <a:cubicBezTo>
                  <a:pt x="2495892" y="1787069"/>
                  <a:pt x="2222363" y="1732911"/>
                  <a:pt x="2104635" y="1754087"/>
                </a:cubicBezTo>
                <a:cubicBezTo>
                  <a:pt x="1986907" y="1775263"/>
                  <a:pt x="1784226" y="1706614"/>
                  <a:pt x="1631092" y="1754087"/>
                </a:cubicBezTo>
                <a:cubicBezTo>
                  <a:pt x="1477958" y="1801560"/>
                  <a:pt x="1263154" y="1747526"/>
                  <a:pt x="1052318" y="1754087"/>
                </a:cubicBezTo>
                <a:cubicBezTo>
                  <a:pt x="841482" y="1760648"/>
                  <a:pt x="713581" y="1743584"/>
                  <a:pt x="552467" y="1754087"/>
                </a:cubicBezTo>
                <a:cubicBezTo>
                  <a:pt x="391353" y="1764590"/>
                  <a:pt x="256178" y="1734662"/>
                  <a:pt x="0" y="1754087"/>
                </a:cubicBezTo>
                <a:cubicBezTo>
                  <a:pt x="-13268" y="1551831"/>
                  <a:pt x="33325" y="1320017"/>
                  <a:pt x="0" y="1151850"/>
                </a:cubicBezTo>
                <a:cubicBezTo>
                  <a:pt x="-33325" y="983683"/>
                  <a:pt x="50718" y="811285"/>
                  <a:pt x="0" y="584696"/>
                </a:cubicBezTo>
                <a:cubicBezTo>
                  <a:pt x="-50718" y="358107"/>
                  <a:pt x="1231" y="192780"/>
                  <a:pt x="0" y="0"/>
                </a:cubicBezTo>
                <a:close/>
              </a:path>
              <a:path w="2630794" h="1754087" stroke="0" extrusionOk="0">
                <a:moveTo>
                  <a:pt x="0" y="0"/>
                </a:moveTo>
                <a:cubicBezTo>
                  <a:pt x="212199" y="-49964"/>
                  <a:pt x="267548" y="8470"/>
                  <a:pt x="499851" y="0"/>
                </a:cubicBezTo>
                <a:cubicBezTo>
                  <a:pt x="732154" y="-8470"/>
                  <a:pt x="791708" y="39355"/>
                  <a:pt x="947086" y="0"/>
                </a:cubicBezTo>
                <a:cubicBezTo>
                  <a:pt x="1102465" y="-39355"/>
                  <a:pt x="1372571" y="28328"/>
                  <a:pt x="1525861" y="0"/>
                </a:cubicBezTo>
                <a:cubicBezTo>
                  <a:pt x="1679151" y="-28328"/>
                  <a:pt x="1780043" y="13017"/>
                  <a:pt x="2025711" y="0"/>
                </a:cubicBezTo>
                <a:cubicBezTo>
                  <a:pt x="2271379" y="-13017"/>
                  <a:pt x="2441059" y="26063"/>
                  <a:pt x="2630794" y="0"/>
                </a:cubicBezTo>
                <a:cubicBezTo>
                  <a:pt x="2703822" y="221459"/>
                  <a:pt x="2595825" y="315028"/>
                  <a:pt x="2630794" y="619777"/>
                </a:cubicBezTo>
                <a:cubicBezTo>
                  <a:pt x="2665763" y="924526"/>
                  <a:pt x="2580779" y="1009182"/>
                  <a:pt x="2630794" y="1204473"/>
                </a:cubicBezTo>
                <a:cubicBezTo>
                  <a:pt x="2680809" y="1399764"/>
                  <a:pt x="2597350" y="1504958"/>
                  <a:pt x="2630794" y="1754087"/>
                </a:cubicBezTo>
                <a:cubicBezTo>
                  <a:pt x="2524122" y="1757245"/>
                  <a:pt x="2334083" y="1699844"/>
                  <a:pt x="2157251" y="1754087"/>
                </a:cubicBezTo>
                <a:cubicBezTo>
                  <a:pt x="1980419" y="1808330"/>
                  <a:pt x="1803551" y="1712372"/>
                  <a:pt x="1631092" y="1754087"/>
                </a:cubicBezTo>
                <a:cubicBezTo>
                  <a:pt x="1458633" y="1795802"/>
                  <a:pt x="1364766" y="1751404"/>
                  <a:pt x="1104933" y="1754087"/>
                </a:cubicBezTo>
                <a:cubicBezTo>
                  <a:pt x="845100" y="1756770"/>
                  <a:pt x="812354" y="1726663"/>
                  <a:pt x="605083" y="1754087"/>
                </a:cubicBezTo>
                <a:cubicBezTo>
                  <a:pt x="397812" y="1781511"/>
                  <a:pt x="223342" y="1701452"/>
                  <a:pt x="0" y="1754087"/>
                </a:cubicBezTo>
                <a:cubicBezTo>
                  <a:pt x="-29658" y="1591502"/>
                  <a:pt x="6765" y="1358874"/>
                  <a:pt x="0" y="1134310"/>
                </a:cubicBezTo>
                <a:cubicBezTo>
                  <a:pt x="-6765" y="909746"/>
                  <a:pt x="16858" y="811406"/>
                  <a:pt x="0" y="514532"/>
                </a:cubicBezTo>
                <a:cubicBezTo>
                  <a:pt x="-16858" y="217658"/>
                  <a:pt x="3232" y="180700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029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DEEC-72F3-640D-4CEB-D5C76DC7C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ABB1-4F93-D6A6-909A-73BD8406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19883EBE-9E01-87C4-3920-D28154704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514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5F7856-7D0C-81F2-FA9C-EF7CFC58B8C3}"/>
              </a:ext>
            </a:extLst>
          </p:cNvPr>
          <p:cNvSpPr txBox="1"/>
          <p:nvPr/>
        </p:nvSpPr>
        <p:spPr>
          <a:xfrm>
            <a:off x="732916" y="1566671"/>
            <a:ext cx="3680371" cy="279307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3000" dirty="0">
                <a:latin typeface="Century Gothic" panose="020B0502020202020204" pitchFamily="34" charset="0"/>
              </a:rPr>
              <a:t>‘We want to build a fairer world, where every person, and the earth, can flourish.’ </a:t>
            </a:r>
          </a:p>
          <a:p>
            <a:pPr algn="ctr" defTabSz="685800" rtl="0">
              <a:defRPr/>
            </a:pPr>
            <a:r>
              <a:rPr lang="en-GB" sz="2700" dirty="0">
                <a:latin typeface="Century Gothic" panose="020B0502020202020204" pitchFamily="34" charset="0"/>
                <a:ea typeface="Calibri" panose="020F0502020204030204"/>
                <a:cs typeface="Calibri" panose="020F0502020204030204"/>
              </a:rPr>
              <a:t>  </a:t>
            </a:r>
          </a:p>
        </p:txBody>
      </p:sp>
      <p:pic>
        <p:nvPicPr>
          <p:cNvPr id="17" name="Graphic 17" descr="Shooting star">
            <a:extLst>
              <a:ext uri="{FF2B5EF4-FFF2-40B4-BE49-F238E27FC236}">
                <a16:creationId xmlns:a16="http://schemas.microsoft.com/office/drawing/2014/main" id="{7F979290-3D45-631C-7423-2EFD3D3AF0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4017" y="198148"/>
            <a:ext cx="411820" cy="3924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A95D92-91C8-0D13-7F4B-8E2433B15C88}"/>
              </a:ext>
            </a:extLst>
          </p:cNvPr>
          <p:cNvSpPr/>
          <p:nvPr/>
        </p:nvSpPr>
        <p:spPr>
          <a:xfrm>
            <a:off x="3846596" y="200248"/>
            <a:ext cx="10310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 rtl="0">
              <a:defRPr/>
            </a:pPr>
            <a:r>
              <a:rPr lang="en-GB" sz="2700" b="1" i="1" dirty="0">
                <a:solidFill>
                  <a:srgbClr val="008DA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Send</a:t>
            </a:r>
            <a:endParaRPr lang="en-GB" sz="2700" b="1" i="1" kern="1200" dirty="0">
              <a:solidFill>
                <a:srgbClr val="008DAE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1BA1EC-4F42-F1E5-F2C4-B8444232C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F4630-927F-7A9E-CDF5-0AC843DE01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914" y="901338"/>
            <a:ext cx="2619927" cy="3663047"/>
          </a:xfrm>
          <a:custGeom>
            <a:avLst/>
            <a:gdLst>
              <a:gd name="connsiteX0" fmla="*/ 0 w 2619927"/>
              <a:gd name="connsiteY0" fmla="*/ 0 h 3663047"/>
              <a:gd name="connsiteX1" fmla="*/ 445388 w 2619927"/>
              <a:gd name="connsiteY1" fmla="*/ 0 h 3663047"/>
              <a:gd name="connsiteX2" fmla="*/ 1021772 w 2619927"/>
              <a:gd name="connsiteY2" fmla="*/ 0 h 3663047"/>
              <a:gd name="connsiteX3" fmla="*/ 1571956 w 2619927"/>
              <a:gd name="connsiteY3" fmla="*/ 0 h 3663047"/>
              <a:gd name="connsiteX4" fmla="*/ 2017344 w 2619927"/>
              <a:gd name="connsiteY4" fmla="*/ 0 h 3663047"/>
              <a:gd name="connsiteX5" fmla="*/ 2619927 w 2619927"/>
              <a:gd name="connsiteY5" fmla="*/ 0 h 3663047"/>
              <a:gd name="connsiteX6" fmla="*/ 2619927 w 2619927"/>
              <a:gd name="connsiteY6" fmla="*/ 596553 h 3663047"/>
              <a:gd name="connsiteX7" fmla="*/ 2619927 w 2619927"/>
              <a:gd name="connsiteY7" fmla="*/ 1156476 h 3663047"/>
              <a:gd name="connsiteX8" fmla="*/ 2619927 w 2619927"/>
              <a:gd name="connsiteY8" fmla="*/ 1606508 h 3663047"/>
              <a:gd name="connsiteX9" fmla="*/ 2619927 w 2619927"/>
              <a:gd name="connsiteY9" fmla="*/ 2019909 h 3663047"/>
              <a:gd name="connsiteX10" fmla="*/ 2619927 w 2619927"/>
              <a:gd name="connsiteY10" fmla="*/ 2469940 h 3663047"/>
              <a:gd name="connsiteX11" fmla="*/ 2619927 w 2619927"/>
              <a:gd name="connsiteY11" fmla="*/ 3029863 h 3663047"/>
              <a:gd name="connsiteX12" fmla="*/ 2619927 w 2619927"/>
              <a:gd name="connsiteY12" fmla="*/ 3663047 h 3663047"/>
              <a:gd name="connsiteX13" fmla="*/ 2174539 w 2619927"/>
              <a:gd name="connsiteY13" fmla="*/ 3663047 h 3663047"/>
              <a:gd name="connsiteX14" fmla="*/ 1729152 w 2619927"/>
              <a:gd name="connsiteY14" fmla="*/ 3663047 h 3663047"/>
              <a:gd name="connsiteX15" fmla="*/ 1178967 w 2619927"/>
              <a:gd name="connsiteY15" fmla="*/ 3663047 h 3663047"/>
              <a:gd name="connsiteX16" fmla="*/ 733580 w 2619927"/>
              <a:gd name="connsiteY16" fmla="*/ 3663047 h 3663047"/>
              <a:gd name="connsiteX17" fmla="*/ 0 w 2619927"/>
              <a:gd name="connsiteY17" fmla="*/ 3663047 h 3663047"/>
              <a:gd name="connsiteX18" fmla="*/ 0 w 2619927"/>
              <a:gd name="connsiteY18" fmla="*/ 3213016 h 3663047"/>
              <a:gd name="connsiteX19" fmla="*/ 0 w 2619927"/>
              <a:gd name="connsiteY19" fmla="*/ 2799614 h 3663047"/>
              <a:gd name="connsiteX20" fmla="*/ 0 w 2619927"/>
              <a:gd name="connsiteY20" fmla="*/ 2276322 h 3663047"/>
              <a:gd name="connsiteX21" fmla="*/ 0 w 2619927"/>
              <a:gd name="connsiteY21" fmla="*/ 1679769 h 3663047"/>
              <a:gd name="connsiteX22" fmla="*/ 0 w 2619927"/>
              <a:gd name="connsiteY22" fmla="*/ 1193107 h 3663047"/>
              <a:gd name="connsiteX23" fmla="*/ 0 w 2619927"/>
              <a:gd name="connsiteY23" fmla="*/ 706445 h 3663047"/>
              <a:gd name="connsiteX24" fmla="*/ 0 w 2619927"/>
              <a:gd name="connsiteY24" fmla="*/ 0 h 366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19927" h="3663047" fill="none" extrusionOk="0">
                <a:moveTo>
                  <a:pt x="0" y="0"/>
                </a:moveTo>
                <a:cubicBezTo>
                  <a:pt x="111907" y="-43068"/>
                  <a:pt x="231374" y="49351"/>
                  <a:pt x="445388" y="0"/>
                </a:cubicBezTo>
                <a:cubicBezTo>
                  <a:pt x="659402" y="-49351"/>
                  <a:pt x="820908" y="3874"/>
                  <a:pt x="1021772" y="0"/>
                </a:cubicBezTo>
                <a:cubicBezTo>
                  <a:pt x="1222636" y="-3874"/>
                  <a:pt x="1447596" y="58387"/>
                  <a:pt x="1571956" y="0"/>
                </a:cubicBezTo>
                <a:cubicBezTo>
                  <a:pt x="1696316" y="-58387"/>
                  <a:pt x="1880669" y="51758"/>
                  <a:pt x="2017344" y="0"/>
                </a:cubicBezTo>
                <a:cubicBezTo>
                  <a:pt x="2154019" y="-51758"/>
                  <a:pt x="2425445" y="25902"/>
                  <a:pt x="2619927" y="0"/>
                </a:cubicBezTo>
                <a:cubicBezTo>
                  <a:pt x="2659659" y="154956"/>
                  <a:pt x="2549962" y="325790"/>
                  <a:pt x="2619927" y="596553"/>
                </a:cubicBezTo>
                <a:cubicBezTo>
                  <a:pt x="2689892" y="867316"/>
                  <a:pt x="2586492" y="910515"/>
                  <a:pt x="2619927" y="1156476"/>
                </a:cubicBezTo>
                <a:cubicBezTo>
                  <a:pt x="2653362" y="1402437"/>
                  <a:pt x="2609931" y="1385172"/>
                  <a:pt x="2619927" y="1606508"/>
                </a:cubicBezTo>
                <a:cubicBezTo>
                  <a:pt x="2629923" y="1827844"/>
                  <a:pt x="2606259" y="1862128"/>
                  <a:pt x="2619927" y="2019909"/>
                </a:cubicBezTo>
                <a:cubicBezTo>
                  <a:pt x="2633595" y="2177690"/>
                  <a:pt x="2612877" y="2265489"/>
                  <a:pt x="2619927" y="2469940"/>
                </a:cubicBezTo>
                <a:cubicBezTo>
                  <a:pt x="2626977" y="2674391"/>
                  <a:pt x="2592323" y="2836404"/>
                  <a:pt x="2619927" y="3029863"/>
                </a:cubicBezTo>
                <a:cubicBezTo>
                  <a:pt x="2647531" y="3223322"/>
                  <a:pt x="2608038" y="3430500"/>
                  <a:pt x="2619927" y="3663047"/>
                </a:cubicBezTo>
                <a:cubicBezTo>
                  <a:pt x="2488285" y="3714698"/>
                  <a:pt x="2332118" y="3655030"/>
                  <a:pt x="2174539" y="3663047"/>
                </a:cubicBezTo>
                <a:cubicBezTo>
                  <a:pt x="2016960" y="3671064"/>
                  <a:pt x="1932786" y="3662425"/>
                  <a:pt x="1729152" y="3663047"/>
                </a:cubicBezTo>
                <a:cubicBezTo>
                  <a:pt x="1525518" y="3663669"/>
                  <a:pt x="1410361" y="3650201"/>
                  <a:pt x="1178967" y="3663047"/>
                </a:cubicBezTo>
                <a:cubicBezTo>
                  <a:pt x="947573" y="3675893"/>
                  <a:pt x="870445" y="3627295"/>
                  <a:pt x="733580" y="3663047"/>
                </a:cubicBezTo>
                <a:cubicBezTo>
                  <a:pt x="596715" y="3698799"/>
                  <a:pt x="357325" y="3613198"/>
                  <a:pt x="0" y="3663047"/>
                </a:cubicBezTo>
                <a:cubicBezTo>
                  <a:pt x="-16896" y="3439090"/>
                  <a:pt x="23417" y="3437997"/>
                  <a:pt x="0" y="3213016"/>
                </a:cubicBezTo>
                <a:cubicBezTo>
                  <a:pt x="-23417" y="2988035"/>
                  <a:pt x="14082" y="2930385"/>
                  <a:pt x="0" y="2799614"/>
                </a:cubicBezTo>
                <a:cubicBezTo>
                  <a:pt x="-14082" y="2668843"/>
                  <a:pt x="24881" y="2473531"/>
                  <a:pt x="0" y="2276322"/>
                </a:cubicBezTo>
                <a:cubicBezTo>
                  <a:pt x="-24881" y="2079113"/>
                  <a:pt x="5334" y="1948744"/>
                  <a:pt x="0" y="1679769"/>
                </a:cubicBezTo>
                <a:cubicBezTo>
                  <a:pt x="-5334" y="1410794"/>
                  <a:pt x="20519" y="1358882"/>
                  <a:pt x="0" y="1193107"/>
                </a:cubicBezTo>
                <a:cubicBezTo>
                  <a:pt x="-20519" y="1027332"/>
                  <a:pt x="9861" y="838018"/>
                  <a:pt x="0" y="706445"/>
                </a:cubicBezTo>
                <a:cubicBezTo>
                  <a:pt x="-9861" y="574872"/>
                  <a:pt x="38834" y="190263"/>
                  <a:pt x="0" y="0"/>
                </a:cubicBezTo>
                <a:close/>
              </a:path>
              <a:path w="2619927" h="3663047" stroke="0" extrusionOk="0">
                <a:moveTo>
                  <a:pt x="0" y="0"/>
                </a:moveTo>
                <a:cubicBezTo>
                  <a:pt x="139238" y="-33108"/>
                  <a:pt x="381340" y="34791"/>
                  <a:pt x="497786" y="0"/>
                </a:cubicBezTo>
                <a:cubicBezTo>
                  <a:pt x="614232" y="-34791"/>
                  <a:pt x="779206" y="15242"/>
                  <a:pt x="943174" y="0"/>
                </a:cubicBezTo>
                <a:cubicBezTo>
                  <a:pt x="1107142" y="-15242"/>
                  <a:pt x="1292564" y="12550"/>
                  <a:pt x="1519558" y="0"/>
                </a:cubicBezTo>
                <a:cubicBezTo>
                  <a:pt x="1746552" y="-12550"/>
                  <a:pt x="1876794" y="57104"/>
                  <a:pt x="2017344" y="0"/>
                </a:cubicBezTo>
                <a:cubicBezTo>
                  <a:pt x="2157894" y="-57104"/>
                  <a:pt x="2493096" y="56959"/>
                  <a:pt x="2619927" y="0"/>
                </a:cubicBezTo>
                <a:cubicBezTo>
                  <a:pt x="2660515" y="250716"/>
                  <a:pt x="2594758" y="330764"/>
                  <a:pt x="2619927" y="596553"/>
                </a:cubicBezTo>
                <a:cubicBezTo>
                  <a:pt x="2645096" y="862342"/>
                  <a:pt x="2566700" y="934725"/>
                  <a:pt x="2619927" y="1119846"/>
                </a:cubicBezTo>
                <a:cubicBezTo>
                  <a:pt x="2673154" y="1304967"/>
                  <a:pt x="2567675" y="1492426"/>
                  <a:pt x="2619927" y="1643138"/>
                </a:cubicBezTo>
                <a:cubicBezTo>
                  <a:pt x="2672179" y="1793850"/>
                  <a:pt x="2593864" y="1900300"/>
                  <a:pt x="2619927" y="2093170"/>
                </a:cubicBezTo>
                <a:cubicBezTo>
                  <a:pt x="2645990" y="2286040"/>
                  <a:pt x="2615043" y="2424001"/>
                  <a:pt x="2619927" y="2543201"/>
                </a:cubicBezTo>
                <a:cubicBezTo>
                  <a:pt x="2624811" y="2662401"/>
                  <a:pt x="2591677" y="2838909"/>
                  <a:pt x="2619927" y="3066494"/>
                </a:cubicBezTo>
                <a:cubicBezTo>
                  <a:pt x="2648177" y="3294079"/>
                  <a:pt x="2560262" y="3540529"/>
                  <a:pt x="2619927" y="3663047"/>
                </a:cubicBezTo>
                <a:cubicBezTo>
                  <a:pt x="2432965" y="3684307"/>
                  <a:pt x="2392895" y="3636511"/>
                  <a:pt x="2174539" y="3663047"/>
                </a:cubicBezTo>
                <a:cubicBezTo>
                  <a:pt x="1956183" y="3689583"/>
                  <a:pt x="1846133" y="3629009"/>
                  <a:pt x="1598155" y="3663047"/>
                </a:cubicBezTo>
                <a:cubicBezTo>
                  <a:pt x="1350177" y="3697085"/>
                  <a:pt x="1322776" y="3650087"/>
                  <a:pt x="1126569" y="3663047"/>
                </a:cubicBezTo>
                <a:cubicBezTo>
                  <a:pt x="930362" y="3676007"/>
                  <a:pt x="835795" y="3605776"/>
                  <a:pt x="602583" y="3663047"/>
                </a:cubicBezTo>
                <a:cubicBezTo>
                  <a:pt x="369371" y="3720318"/>
                  <a:pt x="289300" y="3613283"/>
                  <a:pt x="0" y="3663047"/>
                </a:cubicBezTo>
                <a:cubicBezTo>
                  <a:pt x="-38995" y="3521990"/>
                  <a:pt x="42133" y="3350849"/>
                  <a:pt x="0" y="3139755"/>
                </a:cubicBezTo>
                <a:cubicBezTo>
                  <a:pt x="-42133" y="2928661"/>
                  <a:pt x="26048" y="2786955"/>
                  <a:pt x="0" y="2689723"/>
                </a:cubicBezTo>
                <a:cubicBezTo>
                  <a:pt x="-26048" y="2592491"/>
                  <a:pt x="17409" y="2415213"/>
                  <a:pt x="0" y="2239692"/>
                </a:cubicBezTo>
                <a:cubicBezTo>
                  <a:pt x="-17409" y="2064171"/>
                  <a:pt x="53930" y="1861450"/>
                  <a:pt x="0" y="1753030"/>
                </a:cubicBezTo>
                <a:cubicBezTo>
                  <a:pt x="-53930" y="1644610"/>
                  <a:pt x="20081" y="1285275"/>
                  <a:pt x="0" y="1156476"/>
                </a:cubicBezTo>
                <a:cubicBezTo>
                  <a:pt x="-20081" y="1027677"/>
                  <a:pt x="57071" y="840722"/>
                  <a:pt x="0" y="633184"/>
                </a:cubicBezTo>
                <a:cubicBezTo>
                  <a:pt x="-57071" y="425646"/>
                  <a:pt x="42101" y="314393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5441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8559C-3BB2-52BB-7743-65ADB942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400A-10F6-83C8-F9D6-3C600E4D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95C4795-AE6F-0F4E-D9BC-F898AB18F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514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C1E385-A8CF-8AAA-0743-3189DE612E68}"/>
              </a:ext>
            </a:extLst>
          </p:cNvPr>
          <p:cNvSpPr txBox="1"/>
          <p:nvPr/>
        </p:nvSpPr>
        <p:spPr>
          <a:xfrm>
            <a:off x="4572000" y="1420088"/>
            <a:ext cx="3680371" cy="279307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3000" dirty="0">
                <a:latin typeface="Century Gothic" panose="020B0502020202020204" pitchFamily="34" charset="0"/>
              </a:rPr>
              <a:t>How can we continue to live out our Jubilee Pledge with renewed hope?</a:t>
            </a:r>
          </a:p>
          <a:p>
            <a:pPr algn="ctr" defTabSz="685800" rtl="0">
              <a:defRPr/>
            </a:pPr>
            <a:r>
              <a:rPr lang="en-GB" sz="2700" dirty="0">
                <a:latin typeface="Century Gothic" panose="020B0502020202020204" pitchFamily="34" charset="0"/>
                <a:ea typeface="Calibri" panose="020F0502020204030204"/>
                <a:cs typeface="Calibri" panose="020F0502020204030204"/>
              </a:rPr>
              <a:t> 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65BC9DC-2176-D6ED-5682-25FE36626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6A210-5699-C9BD-41D0-7FB92B0A2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825" y="1541460"/>
            <a:ext cx="3737970" cy="2802530"/>
          </a:xfrm>
          <a:custGeom>
            <a:avLst/>
            <a:gdLst>
              <a:gd name="connsiteX0" fmla="*/ 0 w 3737970"/>
              <a:gd name="connsiteY0" fmla="*/ 0 h 2802530"/>
              <a:gd name="connsiteX1" fmla="*/ 421857 w 3737970"/>
              <a:gd name="connsiteY1" fmla="*/ 0 h 2802530"/>
              <a:gd name="connsiteX2" fmla="*/ 1030612 w 3737970"/>
              <a:gd name="connsiteY2" fmla="*/ 0 h 2802530"/>
              <a:gd name="connsiteX3" fmla="*/ 1601987 w 3737970"/>
              <a:gd name="connsiteY3" fmla="*/ 0 h 2802530"/>
              <a:gd name="connsiteX4" fmla="*/ 2023844 w 3737970"/>
              <a:gd name="connsiteY4" fmla="*/ 0 h 2802530"/>
              <a:gd name="connsiteX5" fmla="*/ 2520460 w 3737970"/>
              <a:gd name="connsiteY5" fmla="*/ 0 h 2802530"/>
              <a:gd name="connsiteX6" fmla="*/ 3129215 w 3737970"/>
              <a:gd name="connsiteY6" fmla="*/ 0 h 2802530"/>
              <a:gd name="connsiteX7" fmla="*/ 3737970 w 3737970"/>
              <a:gd name="connsiteY7" fmla="*/ 0 h 2802530"/>
              <a:gd name="connsiteX8" fmla="*/ 3737970 w 3737970"/>
              <a:gd name="connsiteY8" fmla="*/ 588531 h 2802530"/>
              <a:gd name="connsiteX9" fmla="*/ 3737970 w 3737970"/>
              <a:gd name="connsiteY9" fmla="*/ 1064961 h 2802530"/>
              <a:gd name="connsiteX10" fmla="*/ 3737970 w 3737970"/>
              <a:gd name="connsiteY10" fmla="*/ 1569417 h 2802530"/>
              <a:gd name="connsiteX11" fmla="*/ 3737970 w 3737970"/>
              <a:gd name="connsiteY11" fmla="*/ 2157948 h 2802530"/>
              <a:gd name="connsiteX12" fmla="*/ 3737970 w 3737970"/>
              <a:gd name="connsiteY12" fmla="*/ 2802530 h 2802530"/>
              <a:gd name="connsiteX13" fmla="*/ 3316113 w 3737970"/>
              <a:gd name="connsiteY13" fmla="*/ 2802530 h 2802530"/>
              <a:gd name="connsiteX14" fmla="*/ 2894257 w 3737970"/>
              <a:gd name="connsiteY14" fmla="*/ 2802530 h 2802530"/>
              <a:gd name="connsiteX15" fmla="*/ 2322881 w 3737970"/>
              <a:gd name="connsiteY15" fmla="*/ 2802530 h 2802530"/>
              <a:gd name="connsiteX16" fmla="*/ 1901025 w 3737970"/>
              <a:gd name="connsiteY16" fmla="*/ 2802530 h 2802530"/>
              <a:gd name="connsiteX17" fmla="*/ 1367029 w 3737970"/>
              <a:gd name="connsiteY17" fmla="*/ 2802530 h 2802530"/>
              <a:gd name="connsiteX18" fmla="*/ 907793 w 3737970"/>
              <a:gd name="connsiteY18" fmla="*/ 2802530 h 2802530"/>
              <a:gd name="connsiteX19" fmla="*/ 0 w 3737970"/>
              <a:gd name="connsiteY19" fmla="*/ 2802530 h 2802530"/>
              <a:gd name="connsiteX20" fmla="*/ 0 w 3737970"/>
              <a:gd name="connsiteY20" fmla="*/ 2242024 h 2802530"/>
              <a:gd name="connsiteX21" fmla="*/ 0 w 3737970"/>
              <a:gd name="connsiteY21" fmla="*/ 1625467 h 2802530"/>
              <a:gd name="connsiteX22" fmla="*/ 0 w 3737970"/>
              <a:gd name="connsiteY22" fmla="*/ 1092987 h 2802530"/>
              <a:gd name="connsiteX23" fmla="*/ 0 w 3737970"/>
              <a:gd name="connsiteY23" fmla="*/ 560506 h 2802530"/>
              <a:gd name="connsiteX24" fmla="*/ 0 w 3737970"/>
              <a:gd name="connsiteY24" fmla="*/ 0 h 280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37970" h="2802530" fill="none" extrusionOk="0">
                <a:moveTo>
                  <a:pt x="0" y="0"/>
                </a:moveTo>
                <a:cubicBezTo>
                  <a:pt x="94706" y="-32734"/>
                  <a:pt x="215881" y="34060"/>
                  <a:pt x="421857" y="0"/>
                </a:cubicBezTo>
                <a:cubicBezTo>
                  <a:pt x="627833" y="-34060"/>
                  <a:pt x="907735" y="8939"/>
                  <a:pt x="1030612" y="0"/>
                </a:cubicBezTo>
                <a:cubicBezTo>
                  <a:pt x="1153489" y="-8939"/>
                  <a:pt x="1463211" y="35779"/>
                  <a:pt x="1601987" y="0"/>
                </a:cubicBezTo>
                <a:cubicBezTo>
                  <a:pt x="1740763" y="-35779"/>
                  <a:pt x="1816742" y="6526"/>
                  <a:pt x="2023844" y="0"/>
                </a:cubicBezTo>
                <a:cubicBezTo>
                  <a:pt x="2230946" y="-6526"/>
                  <a:pt x="2396540" y="52776"/>
                  <a:pt x="2520460" y="0"/>
                </a:cubicBezTo>
                <a:cubicBezTo>
                  <a:pt x="2644380" y="-52776"/>
                  <a:pt x="2903944" y="59451"/>
                  <a:pt x="3129215" y="0"/>
                </a:cubicBezTo>
                <a:cubicBezTo>
                  <a:pt x="3354487" y="-59451"/>
                  <a:pt x="3554431" y="35903"/>
                  <a:pt x="3737970" y="0"/>
                </a:cubicBezTo>
                <a:cubicBezTo>
                  <a:pt x="3753193" y="129329"/>
                  <a:pt x="3703638" y="340301"/>
                  <a:pt x="3737970" y="588531"/>
                </a:cubicBezTo>
                <a:cubicBezTo>
                  <a:pt x="3772302" y="836761"/>
                  <a:pt x="3716328" y="904235"/>
                  <a:pt x="3737970" y="1064961"/>
                </a:cubicBezTo>
                <a:cubicBezTo>
                  <a:pt x="3759612" y="1225687"/>
                  <a:pt x="3694637" y="1325034"/>
                  <a:pt x="3737970" y="1569417"/>
                </a:cubicBezTo>
                <a:cubicBezTo>
                  <a:pt x="3781303" y="1813800"/>
                  <a:pt x="3731470" y="1866168"/>
                  <a:pt x="3737970" y="2157948"/>
                </a:cubicBezTo>
                <a:cubicBezTo>
                  <a:pt x="3744470" y="2449728"/>
                  <a:pt x="3685385" y="2515870"/>
                  <a:pt x="3737970" y="2802530"/>
                </a:cubicBezTo>
                <a:cubicBezTo>
                  <a:pt x="3621440" y="2820882"/>
                  <a:pt x="3443888" y="2788815"/>
                  <a:pt x="3316113" y="2802530"/>
                </a:cubicBezTo>
                <a:cubicBezTo>
                  <a:pt x="3188338" y="2816245"/>
                  <a:pt x="2989816" y="2800235"/>
                  <a:pt x="2894257" y="2802530"/>
                </a:cubicBezTo>
                <a:cubicBezTo>
                  <a:pt x="2798698" y="2804825"/>
                  <a:pt x="2597008" y="2782674"/>
                  <a:pt x="2322881" y="2802530"/>
                </a:cubicBezTo>
                <a:cubicBezTo>
                  <a:pt x="2048754" y="2822386"/>
                  <a:pt x="2084772" y="2784506"/>
                  <a:pt x="1901025" y="2802530"/>
                </a:cubicBezTo>
                <a:cubicBezTo>
                  <a:pt x="1717278" y="2820554"/>
                  <a:pt x="1608008" y="2779618"/>
                  <a:pt x="1367029" y="2802530"/>
                </a:cubicBezTo>
                <a:cubicBezTo>
                  <a:pt x="1126050" y="2825442"/>
                  <a:pt x="1122118" y="2751164"/>
                  <a:pt x="907793" y="2802530"/>
                </a:cubicBezTo>
                <a:cubicBezTo>
                  <a:pt x="693468" y="2853896"/>
                  <a:pt x="275997" y="2802020"/>
                  <a:pt x="0" y="2802530"/>
                </a:cubicBezTo>
                <a:cubicBezTo>
                  <a:pt x="-59765" y="2622380"/>
                  <a:pt x="495" y="2365283"/>
                  <a:pt x="0" y="2242024"/>
                </a:cubicBezTo>
                <a:cubicBezTo>
                  <a:pt x="-495" y="2118765"/>
                  <a:pt x="35002" y="1883020"/>
                  <a:pt x="0" y="1625467"/>
                </a:cubicBezTo>
                <a:cubicBezTo>
                  <a:pt x="-35002" y="1367914"/>
                  <a:pt x="32185" y="1280307"/>
                  <a:pt x="0" y="1092987"/>
                </a:cubicBezTo>
                <a:cubicBezTo>
                  <a:pt x="-32185" y="905667"/>
                  <a:pt x="57551" y="691061"/>
                  <a:pt x="0" y="560506"/>
                </a:cubicBezTo>
                <a:cubicBezTo>
                  <a:pt x="-57551" y="429951"/>
                  <a:pt x="8545" y="168324"/>
                  <a:pt x="0" y="0"/>
                </a:cubicBezTo>
                <a:close/>
              </a:path>
              <a:path w="3737970" h="2802530" stroke="0" extrusionOk="0">
                <a:moveTo>
                  <a:pt x="0" y="0"/>
                </a:moveTo>
                <a:cubicBezTo>
                  <a:pt x="240879" y="-13532"/>
                  <a:pt x="310560" y="45587"/>
                  <a:pt x="496616" y="0"/>
                </a:cubicBezTo>
                <a:cubicBezTo>
                  <a:pt x="682672" y="-45587"/>
                  <a:pt x="790180" y="10296"/>
                  <a:pt x="918473" y="0"/>
                </a:cubicBezTo>
                <a:cubicBezTo>
                  <a:pt x="1046766" y="-10296"/>
                  <a:pt x="1337173" y="6837"/>
                  <a:pt x="1527228" y="0"/>
                </a:cubicBezTo>
                <a:cubicBezTo>
                  <a:pt x="1717283" y="-6837"/>
                  <a:pt x="1831368" y="22501"/>
                  <a:pt x="2023844" y="0"/>
                </a:cubicBezTo>
                <a:cubicBezTo>
                  <a:pt x="2216320" y="-22501"/>
                  <a:pt x="2352013" y="15777"/>
                  <a:pt x="2520460" y="0"/>
                </a:cubicBezTo>
                <a:cubicBezTo>
                  <a:pt x="2688907" y="-15777"/>
                  <a:pt x="2993606" y="52396"/>
                  <a:pt x="3129215" y="0"/>
                </a:cubicBezTo>
                <a:cubicBezTo>
                  <a:pt x="3264825" y="-52396"/>
                  <a:pt x="3451449" y="39907"/>
                  <a:pt x="3737970" y="0"/>
                </a:cubicBezTo>
                <a:cubicBezTo>
                  <a:pt x="3749106" y="232684"/>
                  <a:pt x="3678440" y="334203"/>
                  <a:pt x="3737970" y="616557"/>
                </a:cubicBezTo>
                <a:cubicBezTo>
                  <a:pt x="3797500" y="898911"/>
                  <a:pt x="3686387" y="961566"/>
                  <a:pt x="3737970" y="1121012"/>
                </a:cubicBezTo>
                <a:cubicBezTo>
                  <a:pt x="3789553" y="1280458"/>
                  <a:pt x="3732176" y="1412584"/>
                  <a:pt x="3737970" y="1625467"/>
                </a:cubicBezTo>
                <a:cubicBezTo>
                  <a:pt x="3743764" y="1838350"/>
                  <a:pt x="3716632" y="2038736"/>
                  <a:pt x="3737970" y="2185973"/>
                </a:cubicBezTo>
                <a:cubicBezTo>
                  <a:pt x="3759308" y="2333210"/>
                  <a:pt x="3670633" y="2632819"/>
                  <a:pt x="3737970" y="2802530"/>
                </a:cubicBezTo>
                <a:cubicBezTo>
                  <a:pt x="3625077" y="2811516"/>
                  <a:pt x="3462897" y="2795902"/>
                  <a:pt x="3316113" y="2802530"/>
                </a:cubicBezTo>
                <a:cubicBezTo>
                  <a:pt x="3169329" y="2809158"/>
                  <a:pt x="3005472" y="2747971"/>
                  <a:pt x="2707358" y="2802530"/>
                </a:cubicBezTo>
                <a:cubicBezTo>
                  <a:pt x="2409245" y="2857089"/>
                  <a:pt x="2375411" y="2789821"/>
                  <a:pt x="2248122" y="2802530"/>
                </a:cubicBezTo>
                <a:cubicBezTo>
                  <a:pt x="2120833" y="2815239"/>
                  <a:pt x="1921739" y="2757271"/>
                  <a:pt x="1714126" y="2802530"/>
                </a:cubicBezTo>
                <a:cubicBezTo>
                  <a:pt x="1506513" y="2847789"/>
                  <a:pt x="1407516" y="2769312"/>
                  <a:pt x="1105371" y="2802530"/>
                </a:cubicBezTo>
                <a:cubicBezTo>
                  <a:pt x="803226" y="2835748"/>
                  <a:pt x="823454" y="2745663"/>
                  <a:pt x="571375" y="2802530"/>
                </a:cubicBezTo>
                <a:cubicBezTo>
                  <a:pt x="319296" y="2859397"/>
                  <a:pt x="124836" y="2746252"/>
                  <a:pt x="0" y="2802530"/>
                </a:cubicBezTo>
                <a:cubicBezTo>
                  <a:pt x="-34417" y="2633763"/>
                  <a:pt x="16549" y="2426935"/>
                  <a:pt x="0" y="2298075"/>
                </a:cubicBezTo>
                <a:cubicBezTo>
                  <a:pt x="-16549" y="2169216"/>
                  <a:pt x="51876" y="1987143"/>
                  <a:pt x="0" y="1765594"/>
                </a:cubicBezTo>
                <a:cubicBezTo>
                  <a:pt x="-51876" y="1544045"/>
                  <a:pt x="8607" y="1431543"/>
                  <a:pt x="0" y="1149037"/>
                </a:cubicBezTo>
                <a:cubicBezTo>
                  <a:pt x="-8607" y="866531"/>
                  <a:pt x="52710" y="801921"/>
                  <a:pt x="0" y="588531"/>
                </a:cubicBezTo>
                <a:cubicBezTo>
                  <a:pt x="-52710" y="375141"/>
                  <a:pt x="3403" y="218247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00734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FA112-B809-89F1-C235-3C0086F1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3B23-D60A-3720-045E-ECE4D7A0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51C13C3-C094-E55C-2A93-A7D0FC998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5143500"/>
          </a:xfr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782DA81-7285-E5A8-AB24-FF001965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2385B-5CAD-1CB7-708C-FDA646114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94" y="1623693"/>
            <a:ext cx="3175668" cy="1907397"/>
          </a:xfrm>
          <a:custGeom>
            <a:avLst/>
            <a:gdLst>
              <a:gd name="connsiteX0" fmla="*/ 0 w 3175668"/>
              <a:gd name="connsiteY0" fmla="*/ 0 h 1907397"/>
              <a:gd name="connsiteX1" fmla="*/ 497521 w 3175668"/>
              <a:gd name="connsiteY1" fmla="*/ 0 h 1907397"/>
              <a:gd name="connsiteX2" fmla="*/ 963286 w 3175668"/>
              <a:gd name="connsiteY2" fmla="*/ 0 h 1907397"/>
              <a:gd name="connsiteX3" fmla="*/ 1524321 w 3175668"/>
              <a:gd name="connsiteY3" fmla="*/ 0 h 1907397"/>
              <a:gd name="connsiteX4" fmla="*/ 2053599 w 3175668"/>
              <a:gd name="connsiteY4" fmla="*/ 0 h 1907397"/>
              <a:gd name="connsiteX5" fmla="*/ 2582877 w 3175668"/>
              <a:gd name="connsiteY5" fmla="*/ 0 h 1907397"/>
              <a:gd name="connsiteX6" fmla="*/ 3175668 w 3175668"/>
              <a:gd name="connsiteY6" fmla="*/ 0 h 1907397"/>
              <a:gd name="connsiteX7" fmla="*/ 3175668 w 3175668"/>
              <a:gd name="connsiteY7" fmla="*/ 495923 h 1907397"/>
              <a:gd name="connsiteX8" fmla="*/ 3175668 w 3175668"/>
              <a:gd name="connsiteY8" fmla="*/ 934625 h 1907397"/>
              <a:gd name="connsiteX9" fmla="*/ 3175668 w 3175668"/>
              <a:gd name="connsiteY9" fmla="*/ 1430548 h 1907397"/>
              <a:gd name="connsiteX10" fmla="*/ 3175668 w 3175668"/>
              <a:gd name="connsiteY10" fmla="*/ 1907397 h 1907397"/>
              <a:gd name="connsiteX11" fmla="*/ 2614633 w 3175668"/>
              <a:gd name="connsiteY11" fmla="*/ 1907397 h 1907397"/>
              <a:gd name="connsiteX12" fmla="*/ 2053599 w 3175668"/>
              <a:gd name="connsiteY12" fmla="*/ 1907397 h 1907397"/>
              <a:gd name="connsiteX13" fmla="*/ 1460807 w 3175668"/>
              <a:gd name="connsiteY13" fmla="*/ 1907397 h 1907397"/>
              <a:gd name="connsiteX14" fmla="*/ 963286 w 3175668"/>
              <a:gd name="connsiteY14" fmla="*/ 1907397 h 1907397"/>
              <a:gd name="connsiteX15" fmla="*/ 0 w 3175668"/>
              <a:gd name="connsiteY15" fmla="*/ 1907397 h 1907397"/>
              <a:gd name="connsiteX16" fmla="*/ 0 w 3175668"/>
              <a:gd name="connsiteY16" fmla="*/ 1468696 h 1907397"/>
              <a:gd name="connsiteX17" fmla="*/ 0 w 3175668"/>
              <a:gd name="connsiteY17" fmla="*/ 991846 h 1907397"/>
              <a:gd name="connsiteX18" fmla="*/ 0 w 3175668"/>
              <a:gd name="connsiteY18" fmla="*/ 495923 h 1907397"/>
              <a:gd name="connsiteX19" fmla="*/ 0 w 3175668"/>
              <a:gd name="connsiteY19" fmla="*/ 0 h 190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75668" h="1907397" fill="none" extrusionOk="0">
                <a:moveTo>
                  <a:pt x="0" y="0"/>
                </a:moveTo>
                <a:cubicBezTo>
                  <a:pt x="196724" y="-7272"/>
                  <a:pt x="339505" y="31132"/>
                  <a:pt x="497521" y="0"/>
                </a:cubicBezTo>
                <a:cubicBezTo>
                  <a:pt x="655537" y="-31132"/>
                  <a:pt x="801655" y="19115"/>
                  <a:pt x="963286" y="0"/>
                </a:cubicBezTo>
                <a:cubicBezTo>
                  <a:pt x="1124918" y="-19115"/>
                  <a:pt x="1318277" y="41587"/>
                  <a:pt x="1524321" y="0"/>
                </a:cubicBezTo>
                <a:cubicBezTo>
                  <a:pt x="1730366" y="-41587"/>
                  <a:pt x="1861701" y="61754"/>
                  <a:pt x="2053599" y="0"/>
                </a:cubicBezTo>
                <a:cubicBezTo>
                  <a:pt x="2245497" y="-61754"/>
                  <a:pt x="2383814" y="55801"/>
                  <a:pt x="2582877" y="0"/>
                </a:cubicBezTo>
                <a:cubicBezTo>
                  <a:pt x="2781940" y="-55801"/>
                  <a:pt x="3019428" y="60645"/>
                  <a:pt x="3175668" y="0"/>
                </a:cubicBezTo>
                <a:cubicBezTo>
                  <a:pt x="3230307" y="127873"/>
                  <a:pt x="3152182" y="379374"/>
                  <a:pt x="3175668" y="495923"/>
                </a:cubicBezTo>
                <a:cubicBezTo>
                  <a:pt x="3199154" y="612472"/>
                  <a:pt x="3164739" y="771987"/>
                  <a:pt x="3175668" y="934625"/>
                </a:cubicBezTo>
                <a:cubicBezTo>
                  <a:pt x="3186597" y="1097263"/>
                  <a:pt x="3155058" y="1195962"/>
                  <a:pt x="3175668" y="1430548"/>
                </a:cubicBezTo>
                <a:cubicBezTo>
                  <a:pt x="3196278" y="1665134"/>
                  <a:pt x="3137891" y="1764377"/>
                  <a:pt x="3175668" y="1907397"/>
                </a:cubicBezTo>
                <a:cubicBezTo>
                  <a:pt x="2964149" y="1933524"/>
                  <a:pt x="2879716" y="1857755"/>
                  <a:pt x="2614633" y="1907397"/>
                </a:cubicBezTo>
                <a:cubicBezTo>
                  <a:pt x="2349550" y="1957039"/>
                  <a:pt x="2240573" y="1842244"/>
                  <a:pt x="2053599" y="1907397"/>
                </a:cubicBezTo>
                <a:cubicBezTo>
                  <a:pt x="1866625" y="1972550"/>
                  <a:pt x="1724784" y="1870051"/>
                  <a:pt x="1460807" y="1907397"/>
                </a:cubicBezTo>
                <a:cubicBezTo>
                  <a:pt x="1196830" y="1944743"/>
                  <a:pt x="1145613" y="1877620"/>
                  <a:pt x="963286" y="1907397"/>
                </a:cubicBezTo>
                <a:cubicBezTo>
                  <a:pt x="780959" y="1937174"/>
                  <a:pt x="333327" y="1821421"/>
                  <a:pt x="0" y="1907397"/>
                </a:cubicBezTo>
                <a:cubicBezTo>
                  <a:pt x="-13223" y="1810713"/>
                  <a:pt x="24474" y="1577650"/>
                  <a:pt x="0" y="1468696"/>
                </a:cubicBezTo>
                <a:cubicBezTo>
                  <a:pt x="-24474" y="1359742"/>
                  <a:pt x="7286" y="1145469"/>
                  <a:pt x="0" y="991846"/>
                </a:cubicBezTo>
                <a:cubicBezTo>
                  <a:pt x="-7286" y="838223"/>
                  <a:pt x="38269" y="630811"/>
                  <a:pt x="0" y="495923"/>
                </a:cubicBezTo>
                <a:cubicBezTo>
                  <a:pt x="-38269" y="361035"/>
                  <a:pt x="36609" y="160436"/>
                  <a:pt x="0" y="0"/>
                </a:cubicBezTo>
                <a:close/>
              </a:path>
              <a:path w="3175668" h="1907397" stroke="0" extrusionOk="0">
                <a:moveTo>
                  <a:pt x="0" y="0"/>
                </a:moveTo>
                <a:cubicBezTo>
                  <a:pt x="206379" y="-21936"/>
                  <a:pt x="347126" y="21641"/>
                  <a:pt x="497521" y="0"/>
                </a:cubicBezTo>
                <a:cubicBezTo>
                  <a:pt x="647916" y="-21641"/>
                  <a:pt x="787886" y="51643"/>
                  <a:pt x="931529" y="0"/>
                </a:cubicBezTo>
                <a:cubicBezTo>
                  <a:pt x="1075172" y="-51643"/>
                  <a:pt x="1286495" y="40637"/>
                  <a:pt x="1524321" y="0"/>
                </a:cubicBezTo>
                <a:cubicBezTo>
                  <a:pt x="1762147" y="-40637"/>
                  <a:pt x="1899371" y="3062"/>
                  <a:pt x="2021842" y="0"/>
                </a:cubicBezTo>
                <a:cubicBezTo>
                  <a:pt x="2144313" y="-3062"/>
                  <a:pt x="2280419" y="22130"/>
                  <a:pt x="2519363" y="0"/>
                </a:cubicBezTo>
                <a:cubicBezTo>
                  <a:pt x="2758307" y="-22130"/>
                  <a:pt x="2940216" y="14856"/>
                  <a:pt x="3175668" y="0"/>
                </a:cubicBezTo>
                <a:cubicBezTo>
                  <a:pt x="3199377" y="123654"/>
                  <a:pt x="3159520" y="289624"/>
                  <a:pt x="3175668" y="438701"/>
                </a:cubicBezTo>
                <a:cubicBezTo>
                  <a:pt x="3191816" y="587778"/>
                  <a:pt x="3163903" y="702701"/>
                  <a:pt x="3175668" y="915551"/>
                </a:cubicBezTo>
                <a:cubicBezTo>
                  <a:pt x="3187433" y="1128401"/>
                  <a:pt x="3157142" y="1236300"/>
                  <a:pt x="3175668" y="1354252"/>
                </a:cubicBezTo>
                <a:cubicBezTo>
                  <a:pt x="3194194" y="1472204"/>
                  <a:pt x="3148603" y="1668870"/>
                  <a:pt x="3175668" y="1907397"/>
                </a:cubicBezTo>
                <a:cubicBezTo>
                  <a:pt x="3058053" y="1966666"/>
                  <a:pt x="2755911" y="1902502"/>
                  <a:pt x="2646390" y="1907397"/>
                </a:cubicBezTo>
                <a:cubicBezTo>
                  <a:pt x="2536869" y="1912292"/>
                  <a:pt x="2333536" y="1889493"/>
                  <a:pt x="2148869" y="1907397"/>
                </a:cubicBezTo>
                <a:cubicBezTo>
                  <a:pt x="1964202" y="1925301"/>
                  <a:pt x="1745271" y="1860598"/>
                  <a:pt x="1556077" y="1907397"/>
                </a:cubicBezTo>
                <a:cubicBezTo>
                  <a:pt x="1366883" y="1954196"/>
                  <a:pt x="1090189" y="1872874"/>
                  <a:pt x="963286" y="1907397"/>
                </a:cubicBezTo>
                <a:cubicBezTo>
                  <a:pt x="836383" y="1941920"/>
                  <a:pt x="644495" y="1877871"/>
                  <a:pt x="497521" y="1907397"/>
                </a:cubicBezTo>
                <a:cubicBezTo>
                  <a:pt x="350548" y="1936923"/>
                  <a:pt x="113301" y="1904701"/>
                  <a:pt x="0" y="1907397"/>
                </a:cubicBezTo>
                <a:cubicBezTo>
                  <a:pt x="-30135" y="1791680"/>
                  <a:pt x="37167" y="1592457"/>
                  <a:pt x="0" y="1392400"/>
                </a:cubicBezTo>
                <a:cubicBezTo>
                  <a:pt x="-37167" y="1192343"/>
                  <a:pt x="8695" y="1092254"/>
                  <a:pt x="0" y="972772"/>
                </a:cubicBezTo>
                <a:cubicBezTo>
                  <a:pt x="-8695" y="853290"/>
                  <a:pt x="19945" y="718861"/>
                  <a:pt x="0" y="534071"/>
                </a:cubicBezTo>
                <a:cubicBezTo>
                  <a:pt x="-19945" y="349281"/>
                  <a:pt x="41127" y="266310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500EF-6814-69A9-9F98-51099137D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82" y="1623693"/>
            <a:ext cx="3124167" cy="1896114"/>
          </a:xfrm>
          <a:custGeom>
            <a:avLst/>
            <a:gdLst>
              <a:gd name="connsiteX0" fmla="*/ 0 w 3124167"/>
              <a:gd name="connsiteY0" fmla="*/ 0 h 1896114"/>
              <a:gd name="connsiteX1" fmla="*/ 489453 w 3124167"/>
              <a:gd name="connsiteY1" fmla="*/ 0 h 1896114"/>
              <a:gd name="connsiteX2" fmla="*/ 947664 w 3124167"/>
              <a:gd name="connsiteY2" fmla="*/ 0 h 1896114"/>
              <a:gd name="connsiteX3" fmla="*/ 1499600 w 3124167"/>
              <a:gd name="connsiteY3" fmla="*/ 0 h 1896114"/>
              <a:gd name="connsiteX4" fmla="*/ 2020295 w 3124167"/>
              <a:gd name="connsiteY4" fmla="*/ 0 h 1896114"/>
              <a:gd name="connsiteX5" fmla="*/ 2540989 w 3124167"/>
              <a:gd name="connsiteY5" fmla="*/ 0 h 1896114"/>
              <a:gd name="connsiteX6" fmla="*/ 3124167 w 3124167"/>
              <a:gd name="connsiteY6" fmla="*/ 0 h 1896114"/>
              <a:gd name="connsiteX7" fmla="*/ 3124167 w 3124167"/>
              <a:gd name="connsiteY7" fmla="*/ 492990 h 1896114"/>
              <a:gd name="connsiteX8" fmla="*/ 3124167 w 3124167"/>
              <a:gd name="connsiteY8" fmla="*/ 929096 h 1896114"/>
              <a:gd name="connsiteX9" fmla="*/ 3124167 w 3124167"/>
              <a:gd name="connsiteY9" fmla="*/ 1422086 h 1896114"/>
              <a:gd name="connsiteX10" fmla="*/ 3124167 w 3124167"/>
              <a:gd name="connsiteY10" fmla="*/ 1896114 h 1896114"/>
              <a:gd name="connsiteX11" fmla="*/ 2572231 w 3124167"/>
              <a:gd name="connsiteY11" fmla="*/ 1896114 h 1896114"/>
              <a:gd name="connsiteX12" fmla="*/ 2020295 w 3124167"/>
              <a:gd name="connsiteY12" fmla="*/ 1896114 h 1896114"/>
              <a:gd name="connsiteX13" fmla="*/ 1437117 w 3124167"/>
              <a:gd name="connsiteY13" fmla="*/ 1896114 h 1896114"/>
              <a:gd name="connsiteX14" fmla="*/ 947664 w 3124167"/>
              <a:gd name="connsiteY14" fmla="*/ 1896114 h 1896114"/>
              <a:gd name="connsiteX15" fmla="*/ 0 w 3124167"/>
              <a:gd name="connsiteY15" fmla="*/ 1896114 h 1896114"/>
              <a:gd name="connsiteX16" fmla="*/ 0 w 3124167"/>
              <a:gd name="connsiteY16" fmla="*/ 1460008 h 1896114"/>
              <a:gd name="connsiteX17" fmla="*/ 0 w 3124167"/>
              <a:gd name="connsiteY17" fmla="*/ 985979 h 1896114"/>
              <a:gd name="connsiteX18" fmla="*/ 0 w 3124167"/>
              <a:gd name="connsiteY18" fmla="*/ 492990 h 1896114"/>
              <a:gd name="connsiteX19" fmla="*/ 0 w 3124167"/>
              <a:gd name="connsiteY19" fmla="*/ 0 h 189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24167" h="1896114" fill="none" extrusionOk="0">
                <a:moveTo>
                  <a:pt x="0" y="0"/>
                </a:moveTo>
                <a:cubicBezTo>
                  <a:pt x="188965" y="-4646"/>
                  <a:pt x="302425" y="16980"/>
                  <a:pt x="489453" y="0"/>
                </a:cubicBezTo>
                <a:cubicBezTo>
                  <a:pt x="676481" y="-16980"/>
                  <a:pt x="752922" y="36900"/>
                  <a:pt x="947664" y="0"/>
                </a:cubicBezTo>
                <a:cubicBezTo>
                  <a:pt x="1142406" y="-36900"/>
                  <a:pt x="1367518" y="3506"/>
                  <a:pt x="1499600" y="0"/>
                </a:cubicBezTo>
                <a:cubicBezTo>
                  <a:pt x="1631682" y="-3506"/>
                  <a:pt x="1844247" y="39918"/>
                  <a:pt x="2020295" y="0"/>
                </a:cubicBezTo>
                <a:cubicBezTo>
                  <a:pt x="2196343" y="-39918"/>
                  <a:pt x="2289344" y="35177"/>
                  <a:pt x="2540989" y="0"/>
                </a:cubicBezTo>
                <a:cubicBezTo>
                  <a:pt x="2792634" y="-35177"/>
                  <a:pt x="2948079" y="24256"/>
                  <a:pt x="3124167" y="0"/>
                </a:cubicBezTo>
                <a:cubicBezTo>
                  <a:pt x="3179176" y="193767"/>
                  <a:pt x="3116168" y="331537"/>
                  <a:pt x="3124167" y="492990"/>
                </a:cubicBezTo>
                <a:cubicBezTo>
                  <a:pt x="3132166" y="654443"/>
                  <a:pt x="3108739" y="802572"/>
                  <a:pt x="3124167" y="929096"/>
                </a:cubicBezTo>
                <a:cubicBezTo>
                  <a:pt x="3139595" y="1055620"/>
                  <a:pt x="3081899" y="1240788"/>
                  <a:pt x="3124167" y="1422086"/>
                </a:cubicBezTo>
                <a:cubicBezTo>
                  <a:pt x="3166435" y="1603384"/>
                  <a:pt x="3080156" y="1763458"/>
                  <a:pt x="3124167" y="1896114"/>
                </a:cubicBezTo>
                <a:cubicBezTo>
                  <a:pt x="3000378" y="1953202"/>
                  <a:pt x="2785339" y="1852518"/>
                  <a:pt x="2572231" y="1896114"/>
                </a:cubicBezTo>
                <a:cubicBezTo>
                  <a:pt x="2359123" y="1939710"/>
                  <a:pt x="2146578" y="1840205"/>
                  <a:pt x="2020295" y="1896114"/>
                </a:cubicBezTo>
                <a:cubicBezTo>
                  <a:pt x="1894012" y="1952023"/>
                  <a:pt x="1602837" y="1888537"/>
                  <a:pt x="1437117" y="1896114"/>
                </a:cubicBezTo>
                <a:cubicBezTo>
                  <a:pt x="1271397" y="1903691"/>
                  <a:pt x="1070850" y="1856608"/>
                  <a:pt x="947664" y="1896114"/>
                </a:cubicBezTo>
                <a:cubicBezTo>
                  <a:pt x="824478" y="1935620"/>
                  <a:pt x="451509" y="1789455"/>
                  <a:pt x="0" y="1896114"/>
                </a:cubicBezTo>
                <a:cubicBezTo>
                  <a:pt x="-35693" y="1733283"/>
                  <a:pt x="18812" y="1644893"/>
                  <a:pt x="0" y="1460008"/>
                </a:cubicBezTo>
                <a:cubicBezTo>
                  <a:pt x="-18812" y="1275123"/>
                  <a:pt x="52241" y="1151569"/>
                  <a:pt x="0" y="985979"/>
                </a:cubicBezTo>
                <a:cubicBezTo>
                  <a:pt x="-52241" y="820389"/>
                  <a:pt x="40311" y="609963"/>
                  <a:pt x="0" y="492990"/>
                </a:cubicBezTo>
                <a:cubicBezTo>
                  <a:pt x="-40311" y="376017"/>
                  <a:pt x="13815" y="161883"/>
                  <a:pt x="0" y="0"/>
                </a:cubicBezTo>
                <a:close/>
              </a:path>
              <a:path w="3124167" h="1896114" stroke="0" extrusionOk="0">
                <a:moveTo>
                  <a:pt x="0" y="0"/>
                </a:moveTo>
                <a:cubicBezTo>
                  <a:pt x="173396" y="-3263"/>
                  <a:pt x="301264" y="39891"/>
                  <a:pt x="489453" y="0"/>
                </a:cubicBezTo>
                <a:cubicBezTo>
                  <a:pt x="677642" y="-39891"/>
                  <a:pt x="811081" y="45720"/>
                  <a:pt x="916422" y="0"/>
                </a:cubicBezTo>
                <a:cubicBezTo>
                  <a:pt x="1021763" y="-45720"/>
                  <a:pt x="1247365" y="24685"/>
                  <a:pt x="1499600" y="0"/>
                </a:cubicBezTo>
                <a:cubicBezTo>
                  <a:pt x="1751835" y="-24685"/>
                  <a:pt x="1802956" y="159"/>
                  <a:pt x="1989053" y="0"/>
                </a:cubicBezTo>
                <a:cubicBezTo>
                  <a:pt x="2175150" y="-159"/>
                  <a:pt x="2360660" y="5201"/>
                  <a:pt x="2478506" y="0"/>
                </a:cubicBezTo>
                <a:cubicBezTo>
                  <a:pt x="2596352" y="-5201"/>
                  <a:pt x="2932989" y="76564"/>
                  <a:pt x="3124167" y="0"/>
                </a:cubicBezTo>
                <a:cubicBezTo>
                  <a:pt x="3176398" y="103561"/>
                  <a:pt x="3088713" y="228606"/>
                  <a:pt x="3124167" y="436106"/>
                </a:cubicBezTo>
                <a:cubicBezTo>
                  <a:pt x="3159621" y="643606"/>
                  <a:pt x="3122864" y="709229"/>
                  <a:pt x="3124167" y="910135"/>
                </a:cubicBezTo>
                <a:cubicBezTo>
                  <a:pt x="3125470" y="1111041"/>
                  <a:pt x="3088490" y="1151742"/>
                  <a:pt x="3124167" y="1346241"/>
                </a:cubicBezTo>
                <a:cubicBezTo>
                  <a:pt x="3159844" y="1540740"/>
                  <a:pt x="3081177" y="1692667"/>
                  <a:pt x="3124167" y="1896114"/>
                </a:cubicBezTo>
                <a:cubicBezTo>
                  <a:pt x="2973066" y="1901789"/>
                  <a:pt x="2785660" y="1838666"/>
                  <a:pt x="2603473" y="1896114"/>
                </a:cubicBezTo>
                <a:cubicBezTo>
                  <a:pt x="2421286" y="1953562"/>
                  <a:pt x="2225946" y="1879634"/>
                  <a:pt x="2114020" y="1896114"/>
                </a:cubicBezTo>
                <a:cubicBezTo>
                  <a:pt x="2002094" y="1912594"/>
                  <a:pt x="1678602" y="1893809"/>
                  <a:pt x="1530842" y="1896114"/>
                </a:cubicBezTo>
                <a:cubicBezTo>
                  <a:pt x="1383082" y="1898419"/>
                  <a:pt x="1120839" y="1837579"/>
                  <a:pt x="947664" y="1896114"/>
                </a:cubicBezTo>
                <a:cubicBezTo>
                  <a:pt x="774489" y="1954649"/>
                  <a:pt x="613508" y="1870805"/>
                  <a:pt x="489453" y="1896114"/>
                </a:cubicBezTo>
                <a:cubicBezTo>
                  <a:pt x="365398" y="1921423"/>
                  <a:pt x="233227" y="1869129"/>
                  <a:pt x="0" y="1896114"/>
                </a:cubicBezTo>
                <a:cubicBezTo>
                  <a:pt x="-10978" y="1726492"/>
                  <a:pt x="3322" y="1531151"/>
                  <a:pt x="0" y="1384163"/>
                </a:cubicBezTo>
                <a:cubicBezTo>
                  <a:pt x="-3322" y="1237175"/>
                  <a:pt x="14042" y="1109270"/>
                  <a:pt x="0" y="967018"/>
                </a:cubicBezTo>
                <a:cubicBezTo>
                  <a:pt x="-14042" y="824767"/>
                  <a:pt x="40684" y="690764"/>
                  <a:pt x="0" y="530912"/>
                </a:cubicBezTo>
                <a:cubicBezTo>
                  <a:pt x="-40684" y="371060"/>
                  <a:pt x="10266" y="128994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3744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A8CDB-2114-20A2-BDC6-D025EAD0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504E-DDDE-BACE-12FC-CE80E754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BE4C65BF-145D-9446-1C6F-FD3F0EBBB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603"/>
            <a:ext cx="9144000" cy="514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A8858-D43D-21AC-D91C-8DFB33C18003}"/>
              </a:ext>
            </a:extLst>
          </p:cNvPr>
          <p:cNvSpPr txBox="1"/>
          <p:nvPr/>
        </p:nvSpPr>
        <p:spPr>
          <a:xfrm>
            <a:off x="1139291" y="679326"/>
            <a:ext cx="78250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Let us pray:</a:t>
            </a:r>
          </a:p>
          <a:p>
            <a:pPr algn="l"/>
            <a:endParaRPr lang="en-GB" sz="2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God, our loving Father,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In this Jubilee year,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you remind us of our </a:t>
            </a:r>
            <a:b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call to love creation.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Help us to work together to replant, </a:t>
            </a:r>
            <a:b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repair and renew.</a:t>
            </a:r>
          </a:p>
          <a:p>
            <a:endParaRPr lang="en-GB" sz="21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442D0-3E24-4F2A-4311-CA19CDE6CFBB}"/>
              </a:ext>
            </a:extLst>
          </p:cNvPr>
          <p:cNvSpPr txBox="1"/>
          <p:nvPr/>
        </p:nvSpPr>
        <p:spPr>
          <a:xfrm>
            <a:off x="1139291" y="3449314"/>
            <a:ext cx="77479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50" dirty="0">
                <a:latin typeface="Century Gothic" panose="020B0502020202020204" pitchFamily="34" charset="0"/>
              </a:rPr>
              <a:t>All: </a:t>
            </a:r>
            <a:r>
              <a:rPr lang="en-GB" sz="2250" b="1" dirty="0">
                <a:solidFill>
                  <a:srgbClr val="A5C400"/>
                </a:solidFill>
                <a:latin typeface="Century Gothic" panose="020B0502020202020204" pitchFamily="34" charset="0"/>
              </a:rPr>
              <a:t>Guide us on our journey as pilgrims of hope. Amen.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CCFA85-6323-FA9F-C208-B2CD3E332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7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2D1F-8B44-935E-0CFF-9CCDA366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D25C-07D1-1AF5-EBEC-715CFBBF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62D98811-6646-BAB0-B0F6-8F0D10CDB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63"/>
            <a:ext cx="9144000" cy="514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48D04B-E978-BBF0-2C0C-22349FBF68A3}"/>
              </a:ext>
            </a:extLst>
          </p:cNvPr>
          <p:cNvSpPr txBox="1"/>
          <p:nvPr/>
        </p:nvSpPr>
        <p:spPr>
          <a:xfrm>
            <a:off x="1139291" y="679326"/>
            <a:ext cx="78250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Let us pray:</a:t>
            </a:r>
          </a:p>
          <a:p>
            <a:pPr algn="l"/>
            <a:endParaRPr lang="en-GB" sz="2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Jesus, our light,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In this Jubilee year,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you remind us of our call to love </a:t>
            </a:r>
            <a:b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our neighbours and to set free those who suffer.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Help us to treat everyone with dignity; </a:t>
            </a:r>
            <a:b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to be fair, forgiving and kind.</a:t>
            </a:r>
          </a:p>
          <a:p>
            <a:endParaRPr lang="en-GB" sz="21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FDFC9-D477-3C91-029B-F6E8F123BEEC}"/>
              </a:ext>
            </a:extLst>
          </p:cNvPr>
          <p:cNvSpPr txBox="1"/>
          <p:nvPr/>
        </p:nvSpPr>
        <p:spPr>
          <a:xfrm>
            <a:off x="1139291" y="3449314"/>
            <a:ext cx="77479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50" dirty="0">
                <a:latin typeface="Century Gothic" panose="020B0502020202020204" pitchFamily="34" charset="0"/>
              </a:rPr>
              <a:t>All: </a:t>
            </a:r>
            <a:r>
              <a:rPr lang="en-GB" sz="2250" b="1" dirty="0">
                <a:solidFill>
                  <a:srgbClr val="A5C400"/>
                </a:solidFill>
                <a:latin typeface="Century Gothic" panose="020B0502020202020204" pitchFamily="34" charset="0"/>
              </a:rPr>
              <a:t>Guide us on our journey as pilgrims of hope. Amen.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06F7E9-D244-D0C3-CB53-6078BCE2F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3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43B1-E666-6522-9226-3B8DBCCD9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4C25-25B0-0345-6DC3-D254D79D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8251664-E264-393D-03B3-C1D273F9F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43"/>
            <a:ext cx="9144000" cy="514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ACC50-9820-66CA-E796-0DB170578C9A}"/>
              </a:ext>
            </a:extLst>
          </p:cNvPr>
          <p:cNvSpPr txBox="1"/>
          <p:nvPr/>
        </p:nvSpPr>
        <p:spPr>
          <a:xfrm>
            <a:off x="1139291" y="679326"/>
            <a:ext cx="78250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Let us pray:</a:t>
            </a:r>
          </a:p>
          <a:p>
            <a:pPr algn="l"/>
            <a:endParaRPr lang="en-GB" sz="2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Holy Spirit, our inspiration,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In this Jubilee year, </a:t>
            </a:r>
            <a:b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you remind us of our call to grow in </a:t>
            </a:r>
            <a:b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faith and love. </a:t>
            </a:r>
            <a:b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Help us to hear you in scripture, to see Jesus in others,</a:t>
            </a:r>
          </a:p>
          <a:p>
            <a:pPr algn="l"/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and to be united as God’s global family.</a:t>
            </a:r>
          </a:p>
          <a:p>
            <a:endParaRPr lang="en-GB" sz="21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AED08-17CF-9CBF-779A-36539C8022CB}"/>
              </a:ext>
            </a:extLst>
          </p:cNvPr>
          <p:cNvSpPr txBox="1"/>
          <p:nvPr/>
        </p:nvSpPr>
        <p:spPr>
          <a:xfrm>
            <a:off x="1139291" y="3449314"/>
            <a:ext cx="77479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50" dirty="0">
                <a:latin typeface="Century Gothic" panose="020B0502020202020204" pitchFamily="34" charset="0"/>
              </a:rPr>
              <a:t>All: </a:t>
            </a:r>
            <a:r>
              <a:rPr lang="en-GB" sz="2250" b="1" dirty="0">
                <a:solidFill>
                  <a:srgbClr val="A5C400"/>
                </a:solidFill>
                <a:latin typeface="Century Gothic" panose="020B0502020202020204" pitchFamily="34" charset="0"/>
              </a:rPr>
              <a:t>Guide us on our journey as pilgrims of hope. Amen.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1A7048F-866C-B19F-2F7C-74AC71D7F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34CC5-F6E0-39C2-067D-E4E42CCA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AADC-F272-FD2E-5CA6-81EC096C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060EA92-A8BB-C063-4635-897A968A1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42"/>
            <a:ext cx="9144000" cy="5143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4EB59-B46F-AB9C-A2FB-A6EBD872A3CF}"/>
              </a:ext>
            </a:extLst>
          </p:cNvPr>
          <p:cNvSpPr txBox="1"/>
          <p:nvPr/>
        </p:nvSpPr>
        <p:spPr>
          <a:xfrm>
            <a:off x="3829622" y="391013"/>
            <a:ext cx="4740593" cy="37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</a:pPr>
            <a:r>
              <a:rPr lang="en-GB" sz="2700" b="1" i="1" dirty="0">
                <a:solidFill>
                  <a:srgbClr val="FF7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Gather</a:t>
            </a:r>
            <a:r>
              <a:rPr lang="en-GB" sz="27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125"/>
              </a:lnSpc>
            </a:pPr>
            <a:endParaRPr lang="en-GB" sz="135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14" descr="Candle">
            <a:extLst>
              <a:ext uri="{FF2B5EF4-FFF2-40B4-BE49-F238E27FC236}">
                <a16:creationId xmlns:a16="http://schemas.microsoft.com/office/drawing/2014/main" id="{4752BDD5-C41E-CDED-0E69-733B59080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017" y="208054"/>
            <a:ext cx="431951" cy="431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DF57B-B74C-ED9A-1F85-FBFB0DB9D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4594" y="899672"/>
            <a:ext cx="2714813" cy="3852816"/>
          </a:xfrm>
          <a:custGeom>
            <a:avLst/>
            <a:gdLst>
              <a:gd name="connsiteX0" fmla="*/ 0 w 2714813"/>
              <a:gd name="connsiteY0" fmla="*/ 0 h 3852816"/>
              <a:gd name="connsiteX1" fmla="*/ 461518 w 2714813"/>
              <a:gd name="connsiteY1" fmla="*/ 0 h 3852816"/>
              <a:gd name="connsiteX2" fmla="*/ 1058777 w 2714813"/>
              <a:gd name="connsiteY2" fmla="*/ 0 h 3852816"/>
              <a:gd name="connsiteX3" fmla="*/ 1628888 w 2714813"/>
              <a:gd name="connsiteY3" fmla="*/ 0 h 3852816"/>
              <a:gd name="connsiteX4" fmla="*/ 2090406 w 2714813"/>
              <a:gd name="connsiteY4" fmla="*/ 0 h 3852816"/>
              <a:gd name="connsiteX5" fmla="*/ 2714813 w 2714813"/>
              <a:gd name="connsiteY5" fmla="*/ 0 h 3852816"/>
              <a:gd name="connsiteX6" fmla="*/ 2714813 w 2714813"/>
              <a:gd name="connsiteY6" fmla="*/ 627459 h 3852816"/>
              <a:gd name="connsiteX7" fmla="*/ 2714813 w 2714813"/>
              <a:gd name="connsiteY7" fmla="*/ 1216389 h 3852816"/>
              <a:gd name="connsiteX8" fmla="*/ 2714813 w 2714813"/>
              <a:gd name="connsiteY8" fmla="*/ 1689735 h 3852816"/>
              <a:gd name="connsiteX9" fmla="*/ 2714813 w 2714813"/>
              <a:gd name="connsiteY9" fmla="*/ 2124553 h 3852816"/>
              <a:gd name="connsiteX10" fmla="*/ 2714813 w 2714813"/>
              <a:gd name="connsiteY10" fmla="*/ 2597899 h 3852816"/>
              <a:gd name="connsiteX11" fmla="*/ 2714813 w 2714813"/>
              <a:gd name="connsiteY11" fmla="*/ 3186829 h 3852816"/>
              <a:gd name="connsiteX12" fmla="*/ 2714813 w 2714813"/>
              <a:gd name="connsiteY12" fmla="*/ 3852816 h 3852816"/>
              <a:gd name="connsiteX13" fmla="*/ 2253295 w 2714813"/>
              <a:gd name="connsiteY13" fmla="*/ 3852816 h 3852816"/>
              <a:gd name="connsiteX14" fmla="*/ 1791777 w 2714813"/>
              <a:gd name="connsiteY14" fmla="*/ 3852816 h 3852816"/>
              <a:gd name="connsiteX15" fmla="*/ 1221666 w 2714813"/>
              <a:gd name="connsiteY15" fmla="*/ 3852816 h 3852816"/>
              <a:gd name="connsiteX16" fmla="*/ 760148 w 2714813"/>
              <a:gd name="connsiteY16" fmla="*/ 3852816 h 3852816"/>
              <a:gd name="connsiteX17" fmla="*/ 0 w 2714813"/>
              <a:gd name="connsiteY17" fmla="*/ 3852816 h 3852816"/>
              <a:gd name="connsiteX18" fmla="*/ 0 w 2714813"/>
              <a:gd name="connsiteY18" fmla="*/ 3379470 h 3852816"/>
              <a:gd name="connsiteX19" fmla="*/ 0 w 2714813"/>
              <a:gd name="connsiteY19" fmla="*/ 2944652 h 3852816"/>
              <a:gd name="connsiteX20" fmla="*/ 0 w 2714813"/>
              <a:gd name="connsiteY20" fmla="*/ 2394250 h 3852816"/>
              <a:gd name="connsiteX21" fmla="*/ 0 w 2714813"/>
              <a:gd name="connsiteY21" fmla="*/ 1766791 h 3852816"/>
              <a:gd name="connsiteX22" fmla="*/ 0 w 2714813"/>
              <a:gd name="connsiteY22" fmla="*/ 1254917 h 3852816"/>
              <a:gd name="connsiteX23" fmla="*/ 0 w 2714813"/>
              <a:gd name="connsiteY23" fmla="*/ 743043 h 3852816"/>
              <a:gd name="connsiteX24" fmla="*/ 0 w 2714813"/>
              <a:gd name="connsiteY24" fmla="*/ 0 h 385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14813" h="3852816" fill="none" extrusionOk="0">
                <a:moveTo>
                  <a:pt x="0" y="0"/>
                </a:moveTo>
                <a:cubicBezTo>
                  <a:pt x="96979" y="-24156"/>
                  <a:pt x="341088" y="3149"/>
                  <a:pt x="461518" y="0"/>
                </a:cubicBezTo>
                <a:cubicBezTo>
                  <a:pt x="581948" y="-3149"/>
                  <a:pt x="931519" y="61870"/>
                  <a:pt x="1058777" y="0"/>
                </a:cubicBezTo>
                <a:cubicBezTo>
                  <a:pt x="1186035" y="-61870"/>
                  <a:pt x="1429602" y="38941"/>
                  <a:pt x="1628888" y="0"/>
                </a:cubicBezTo>
                <a:cubicBezTo>
                  <a:pt x="1828174" y="-38941"/>
                  <a:pt x="1893457" y="54499"/>
                  <a:pt x="2090406" y="0"/>
                </a:cubicBezTo>
                <a:cubicBezTo>
                  <a:pt x="2287355" y="-54499"/>
                  <a:pt x="2402694" y="15226"/>
                  <a:pt x="2714813" y="0"/>
                </a:cubicBezTo>
                <a:cubicBezTo>
                  <a:pt x="2777513" y="211538"/>
                  <a:pt x="2671523" y="417611"/>
                  <a:pt x="2714813" y="627459"/>
                </a:cubicBezTo>
                <a:cubicBezTo>
                  <a:pt x="2758103" y="837307"/>
                  <a:pt x="2711440" y="954820"/>
                  <a:pt x="2714813" y="1216389"/>
                </a:cubicBezTo>
                <a:cubicBezTo>
                  <a:pt x="2718186" y="1477958"/>
                  <a:pt x="2661511" y="1552107"/>
                  <a:pt x="2714813" y="1689735"/>
                </a:cubicBezTo>
                <a:cubicBezTo>
                  <a:pt x="2768115" y="1827363"/>
                  <a:pt x="2699693" y="2032520"/>
                  <a:pt x="2714813" y="2124553"/>
                </a:cubicBezTo>
                <a:cubicBezTo>
                  <a:pt x="2729933" y="2216586"/>
                  <a:pt x="2696128" y="2453304"/>
                  <a:pt x="2714813" y="2597899"/>
                </a:cubicBezTo>
                <a:cubicBezTo>
                  <a:pt x="2733498" y="2742494"/>
                  <a:pt x="2681724" y="2901675"/>
                  <a:pt x="2714813" y="3186829"/>
                </a:cubicBezTo>
                <a:cubicBezTo>
                  <a:pt x="2747902" y="3471983"/>
                  <a:pt x="2650161" y="3717033"/>
                  <a:pt x="2714813" y="3852816"/>
                </a:cubicBezTo>
                <a:cubicBezTo>
                  <a:pt x="2515959" y="3871959"/>
                  <a:pt x="2465369" y="3837885"/>
                  <a:pt x="2253295" y="3852816"/>
                </a:cubicBezTo>
                <a:cubicBezTo>
                  <a:pt x="2041221" y="3867747"/>
                  <a:pt x="1919127" y="3845650"/>
                  <a:pt x="1791777" y="3852816"/>
                </a:cubicBezTo>
                <a:cubicBezTo>
                  <a:pt x="1664427" y="3859982"/>
                  <a:pt x="1359015" y="3828619"/>
                  <a:pt x="1221666" y="3852816"/>
                </a:cubicBezTo>
                <a:cubicBezTo>
                  <a:pt x="1084317" y="3877013"/>
                  <a:pt x="912968" y="3837858"/>
                  <a:pt x="760148" y="3852816"/>
                </a:cubicBezTo>
                <a:cubicBezTo>
                  <a:pt x="607328" y="3867774"/>
                  <a:pt x="310405" y="3843516"/>
                  <a:pt x="0" y="3852816"/>
                </a:cubicBezTo>
                <a:cubicBezTo>
                  <a:pt x="-3643" y="3638309"/>
                  <a:pt x="29920" y="3481160"/>
                  <a:pt x="0" y="3379470"/>
                </a:cubicBezTo>
                <a:cubicBezTo>
                  <a:pt x="-29920" y="3277780"/>
                  <a:pt x="5127" y="3083244"/>
                  <a:pt x="0" y="2944652"/>
                </a:cubicBezTo>
                <a:cubicBezTo>
                  <a:pt x="-5127" y="2806060"/>
                  <a:pt x="7846" y="2534128"/>
                  <a:pt x="0" y="2394250"/>
                </a:cubicBezTo>
                <a:cubicBezTo>
                  <a:pt x="-7846" y="2254372"/>
                  <a:pt x="18278" y="2012457"/>
                  <a:pt x="0" y="1766791"/>
                </a:cubicBezTo>
                <a:cubicBezTo>
                  <a:pt x="-18278" y="1521125"/>
                  <a:pt x="19370" y="1426712"/>
                  <a:pt x="0" y="1254917"/>
                </a:cubicBezTo>
                <a:cubicBezTo>
                  <a:pt x="-19370" y="1083122"/>
                  <a:pt x="19928" y="934258"/>
                  <a:pt x="0" y="743043"/>
                </a:cubicBezTo>
                <a:cubicBezTo>
                  <a:pt x="-19928" y="551828"/>
                  <a:pt x="10165" y="162465"/>
                  <a:pt x="0" y="0"/>
                </a:cubicBezTo>
                <a:close/>
              </a:path>
              <a:path w="2714813" h="3852816" stroke="0" extrusionOk="0">
                <a:moveTo>
                  <a:pt x="0" y="0"/>
                </a:moveTo>
                <a:cubicBezTo>
                  <a:pt x="141260" y="-52081"/>
                  <a:pt x="278617" y="11964"/>
                  <a:pt x="515814" y="0"/>
                </a:cubicBezTo>
                <a:cubicBezTo>
                  <a:pt x="753011" y="-11964"/>
                  <a:pt x="768126" y="46053"/>
                  <a:pt x="977333" y="0"/>
                </a:cubicBezTo>
                <a:cubicBezTo>
                  <a:pt x="1186540" y="-46053"/>
                  <a:pt x="1446907" y="44704"/>
                  <a:pt x="1574592" y="0"/>
                </a:cubicBezTo>
                <a:cubicBezTo>
                  <a:pt x="1702277" y="-44704"/>
                  <a:pt x="1944280" y="43412"/>
                  <a:pt x="2090406" y="0"/>
                </a:cubicBezTo>
                <a:cubicBezTo>
                  <a:pt x="2236532" y="-43412"/>
                  <a:pt x="2494588" y="58851"/>
                  <a:pt x="2714813" y="0"/>
                </a:cubicBezTo>
                <a:cubicBezTo>
                  <a:pt x="2782923" y="223324"/>
                  <a:pt x="2650410" y="353908"/>
                  <a:pt x="2714813" y="627459"/>
                </a:cubicBezTo>
                <a:cubicBezTo>
                  <a:pt x="2779216" y="901010"/>
                  <a:pt x="2667367" y="1030158"/>
                  <a:pt x="2714813" y="1177861"/>
                </a:cubicBezTo>
                <a:cubicBezTo>
                  <a:pt x="2762259" y="1325564"/>
                  <a:pt x="2652064" y="1514757"/>
                  <a:pt x="2714813" y="1728263"/>
                </a:cubicBezTo>
                <a:cubicBezTo>
                  <a:pt x="2777562" y="1941769"/>
                  <a:pt x="2697591" y="2023921"/>
                  <a:pt x="2714813" y="2201609"/>
                </a:cubicBezTo>
                <a:cubicBezTo>
                  <a:pt x="2732035" y="2379297"/>
                  <a:pt x="2684538" y="2524807"/>
                  <a:pt x="2714813" y="2674955"/>
                </a:cubicBezTo>
                <a:cubicBezTo>
                  <a:pt x="2745088" y="2825103"/>
                  <a:pt x="2677899" y="3088922"/>
                  <a:pt x="2714813" y="3225357"/>
                </a:cubicBezTo>
                <a:cubicBezTo>
                  <a:pt x="2751727" y="3361792"/>
                  <a:pt x="2714089" y="3691810"/>
                  <a:pt x="2714813" y="3852816"/>
                </a:cubicBezTo>
                <a:cubicBezTo>
                  <a:pt x="2569202" y="3853408"/>
                  <a:pt x="2421618" y="3812572"/>
                  <a:pt x="2253295" y="3852816"/>
                </a:cubicBezTo>
                <a:cubicBezTo>
                  <a:pt x="2084972" y="3893060"/>
                  <a:pt x="1859541" y="3816061"/>
                  <a:pt x="1656036" y="3852816"/>
                </a:cubicBezTo>
                <a:cubicBezTo>
                  <a:pt x="1452531" y="3889571"/>
                  <a:pt x="1341108" y="3836220"/>
                  <a:pt x="1167370" y="3852816"/>
                </a:cubicBezTo>
                <a:cubicBezTo>
                  <a:pt x="993632" y="3869412"/>
                  <a:pt x="826504" y="3797390"/>
                  <a:pt x="624407" y="3852816"/>
                </a:cubicBezTo>
                <a:cubicBezTo>
                  <a:pt x="422310" y="3908242"/>
                  <a:pt x="245553" y="3819642"/>
                  <a:pt x="0" y="3852816"/>
                </a:cubicBezTo>
                <a:cubicBezTo>
                  <a:pt x="-61837" y="3698172"/>
                  <a:pt x="9863" y="3512673"/>
                  <a:pt x="0" y="3302414"/>
                </a:cubicBezTo>
                <a:cubicBezTo>
                  <a:pt x="-9863" y="3092155"/>
                  <a:pt x="36668" y="2963905"/>
                  <a:pt x="0" y="2829068"/>
                </a:cubicBezTo>
                <a:cubicBezTo>
                  <a:pt x="-36668" y="2694231"/>
                  <a:pt x="25962" y="2577200"/>
                  <a:pt x="0" y="2355722"/>
                </a:cubicBezTo>
                <a:cubicBezTo>
                  <a:pt x="-25962" y="2134244"/>
                  <a:pt x="14457" y="1972830"/>
                  <a:pt x="0" y="1843848"/>
                </a:cubicBezTo>
                <a:cubicBezTo>
                  <a:pt x="-14457" y="1714866"/>
                  <a:pt x="33890" y="1454257"/>
                  <a:pt x="0" y="1216389"/>
                </a:cubicBezTo>
                <a:cubicBezTo>
                  <a:pt x="-33890" y="978521"/>
                  <a:pt x="19529" y="852550"/>
                  <a:pt x="0" y="665987"/>
                </a:cubicBezTo>
                <a:cubicBezTo>
                  <a:pt x="-19529" y="479424"/>
                  <a:pt x="58111" y="257755"/>
                  <a:pt x="0" y="0"/>
                </a:cubicBezTo>
                <a:close/>
              </a:path>
            </a:pathLst>
          </a:custGeom>
          <a:ln w="57150">
            <a:solidFill>
              <a:srgbClr val="A5C4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Graphic 2">
            <a:extLst>
              <a:ext uri="{FF2B5EF4-FFF2-40B4-BE49-F238E27FC236}">
                <a16:creationId xmlns:a16="http://schemas.microsoft.com/office/drawing/2014/main" id="{864335E3-9B14-8022-B6DC-470B4EDDE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3F693-34C5-86EA-8986-8B61E743B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8C074FA6-5680-6871-A4F5-FA2FCAC24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02"/>
            <a:ext cx="9144000" cy="5143500"/>
          </a:xfrm>
        </p:spPr>
      </p:pic>
      <p:pic>
        <p:nvPicPr>
          <p:cNvPr id="2" name="Graphic 2">
            <a:extLst>
              <a:ext uri="{FF2B5EF4-FFF2-40B4-BE49-F238E27FC236}">
                <a16:creationId xmlns:a16="http://schemas.microsoft.com/office/drawing/2014/main" id="{A27E3FBD-F378-86E3-4708-F4758BE3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8789ED-7E12-D9C4-3994-CEDE7CF33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8864" y="300428"/>
            <a:ext cx="3106271" cy="4190625"/>
          </a:xfrm>
          <a:custGeom>
            <a:avLst/>
            <a:gdLst>
              <a:gd name="connsiteX0" fmla="*/ 0 w 3106271"/>
              <a:gd name="connsiteY0" fmla="*/ 0 h 4190625"/>
              <a:gd name="connsiteX1" fmla="*/ 548775 w 3106271"/>
              <a:gd name="connsiteY1" fmla="*/ 0 h 4190625"/>
              <a:gd name="connsiteX2" fmla="*/ 973298 w 3106271"/>
              <a:gd name="connsiteY2" fmla="*/ 0 h 4190625"/>
              <a:gd name="connsiteX3" fmla="*/ 1459947 w 3106271"/>
              <a:gd name="connsiteY3" fmla="*/ 0 h 4190625"/>
              <a:gd name="connsiteX4" fmla="*/ 2039785 w 3106271"/>
              <a:gd name="connsiteY4" fmla="*/ 0 h 4190625"/>
              <a:gd name="connsiteX5" fmla="*/ 2557496 w 3106271"/>
              <a:gd name="connsiteY5" fmla="*/ 0 h 4190625"/>
              <a:gd name="connsiteX6" fmla="*/ 3106271 w 3106271"/>
              <a:gd name="connsiteY6" fmla="*/ 0 h 4190625"/>
              <a:gd name="connsiteX7" fmla="*/ 3106271 w 3106271"/>
              <a:gd name="connsiteY7" fmla="*/ 556754 h 4190625"/>
              <a:gd name="connsiteX8" fmla="*/ 3106271 w 3106271"/>
              <a:gd name="connsiteY8" fmla="*/ 1071603 h 4190625"/>
              <a:gd name="connsiteX9" fmla="*/ 3106271 w 3106271"/>
              <a:gd name="connsiteY9" fmla="*/ 1712170 h 4190625"/>
              <a:gd name="connsiteX10" fmla="*/ 3106271 w 3106271"/>
              <a:gd name="connsiteY10" fmla="*/ 2227018 h 4190625"/>
              <a:gd name="connsiteX11" fmla="*/ 3106271 w 3106271"/>
              <a:gd name="connsiteY11" fmla="*/ 2699960 h 4190625"/>
              <a:gd name="connsiteX12" fmla="*/ 3106271 w 3106271"/>
              <a:gd name="connsiteY12" fmla="*/ 3214808 h 4190625"/>
              <a:gd name="connsiteX13" fmla="*/ 3106271 w 3106271"/>
              <a:gd name="connsiteY13" fmla="*/ 4190625 h 4190625"/>
              <a:gd name="connsiteX14" fmla="*/ 2588559 w 3106271"/>
              <a:gd name="connsiteY14" fmla="*/ 4190625 h 4190625"/>
              <a:gd name="connsiteX15" fmla="*/ 2070847 w 3106271"/>
              <a:gd name="connsiteY15" fmla="*/ 4190625 h 4190625"/>
              <a:gd name="connsiteX16" fmla="*/ 1615261 w 3106271"/>
              <a:gd name="connsiteY16" fmla="*/ 4190625 h 4190625"/>
              <a:gd name="connsiteX17" fmla="*/ 1097549 w 3106271"/>
              <a:gd name="connsiteY17" fmla="*/ 4190625 h 4190625"/>
              <a:gd name="connsiteX18" fmla="*/ 579837 w 3106271"/>
              <a:gd name="connsiteY18" fmla="*/ 4190625 h 4190625"/>
              <a:gd name="connsiteX19" fmla="*/ 0 w 3106271"/>
              <a:gd name="connsiteY19" fmla="*/ 4190625 h 4190625"/>
              <a:gd name="connsiteX20" fmla="*/ 0 w 3106271"/>
              <a:gd name="connsiteY20" fmla="*/ 3591964 h 4190625"/>
              <a:gd name="connsiteX21" fmla="*/ 0 w 3106271"/>
              <a:gd name="connsiteY21" fmla="*/ 3035210 h 4190625"/>
              <a:gd name="connsiteX22" fmla="*/ 0 w 3106271"/>
              <a:gd name="connsiteY22" fmla="*/ 2436549 h 4190625"/>
              <a:gd name="connsiteX23" fmla="*/ 0 w 3106271"/>
              <a:gd name="connsiteY23" fmla="*/ 1795982 h 4190625"/>
              <a:gd name="connsiteX24" fmla="*/ 0 w 3106271"/>
              <a:gd name="connsiteY24" fmla="*/ 1155415 h 4190625"/>
              <a:gd name="connsiteX25" fmla="*/ 0 w 3106271"/>
              <a:gd name="connsiteY25" fmla="*/ 514848 h 4190625"/>
              <a:gd name="connsiteX26" fmla="*/ 0 w 3106271"/>
              <a:gd name="connsiteY26" fmla="*/ 0 h 4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06271" h="4190625" fill="none" extrusionOk="0">
                <a:moveTo>
                  <a:pt x="0" y="0"/>
                </a:moveTo>
                <a:cubicBezTo>
                  <a:pt x="199293" y="-54938"/>
                  <a:pt x="389882" y="14734"/>
                  <a:pt x="548775" y="0"/>
                </a:cubicBezTo>
                <a:cubicBezTo>
                  <a:pt x="707669" y="-14734"/>
                  <a:pt x="798076" y="44212"/>
                  <a:pt x="973298" y="0"/>
                </a:cubicBezTo>
                <a:cubicBezTo>
                  <a:pt x="1148520" y="-44212"/>
                  <a:pt x="1227230" y="6436"/>
                  <a:pt x="1459947" y="0"/>
                </a:cubicBezTo>
                <a:cubicBezTo>
                  <a:pt x="1692664" y="-6436"/>
                  <a:pt x="1910260" y="64804"/>
                  <a:pt x="2039785" y="0"/>
                </a:cubicBezTo>
                <a:cubicBezTo>
                  <a:pt x="2169310" y="-64804"/>
                  <a:pt x="2393647" y="21085"/>
                  <a:pt x="2557496" y="0"/>
                </a:cubicBezTo>
                <a:cubicBezTo>
                  <a:pt x="2721345" y="-21085"/>
                  <a:pt x="2898793" y="5026"/>
                  <a:pt x="3106271" y="0"/>
                </a:cubicBezTo>
                <a:cubicBezTo>
                  <a:pt x="3171920" y="173830"/>
                  <a:pt x="3091320" y="357001"/>
                  <a:pt x="3106271" y="556754"/>
                </a:cubicBezTo>
                <a:cubicBezTo>
                  <a:pt x="3121222" y="756507"/>
                  <a:pt x="3056385" y="952832"/>
                  <a:pt x="3106271" y="1071603"/>
                </a:cubicBezTo>
                <a:cubicBezTo>
                  <a:pt x="3156157" y="1190374"/>
                  <a:pt x="3088453" y="1534494"/>
                  <a:pt x="3106271" y="1712170"/>
                </a:cubicBezTo>
                <a:cubicBezTo>
                  <a:pt x="3124089" y="1889846"/>
                  <a:pt x="3105744" y="2041417"/>
                  <a:pt x="3106271" y="2227018"/>
                </a:cubicBezTo>
                <a:cubicBezTo>
                  <a:pt x="3106798" y="2412619"/>
                  <a:pt x="3102260" y="2553036"/>
                  <a:pt x="3106271" y="2699960"/>
                </a:cubicBezTo>
                <a:cubicBezTo>
                  <a:pt x="3110282" y="2846884"/>
                  <a:pt x="3045203" y="3029118"/>
                  <a:pt x="3106271" y="3214808"/>
                </a:cubicBezTo>
                <a:cubicBezTo>
                  <a:pt x="3167339" y="3400498"/>
                  <a:pt x="3049855" y="3822697"/>
                  <a:pt x="3106271" y="4190625"/>
                </a:cubicBezTo>
                <a:cubicBezTo>
                  <a:pt x="2919071" y="4250618"/>
                  <a:pt x="2696825" y="4184205"/>
                  <a:pt x="2588559" y="4190625"/>
                </a:cubicBezTo>
                <a:cubicBezTo>
                  <a:pt x="2480293" y="4197045"/>
                  <a:pt x="2211195" y="4189720"/>
                  <a:pt x="2070847" y="4190625"/>
                </a:cubicBezTo>
                <a:cubicBezTo>
                  <a:pt x="1930499" y="4191530"/>
                  <a:pt x="1822641" y="4174882"/>
                  <a:pt x="1615261" y="4190625"/>
                </a:cubicBezTo>
                <a:cubicBezTo>
                  <a:pt x="1407881" y="4206368"/>
                  <a:pt x="1209806" y="4137373"/>
                  <a:pt x="1097549" y="4190625"/>
                </a:cubicBezTo>
                <a:cubicBezTo>
                  <a:pt x="985292" y="4243877"/>
                  <a:pt x="752700" y="4161798"/>
                  <a:pt x="579837" y="4190625"/>
                </a:cubicBezTo>
                <a:cubicBezTo>
                  <a:pt x="406974" y="4219452"/>
                  <a:pt x="247594" y="4156273"/>
                  <a:pt x="0" y="4190625"/>
                </a:cubicBezTo>
                <a:cubicBezTo>
                  <a:pt x="-45885" y="3939626"/>
                  <a:pt x="70469" y="3735149"/>
                  <a:pt x="0" y="3591964"/>
                </a:cubicBezTo>
                <a:cubicBezTo>
                  <a:pt x="-70469" y="3448779"/>
                  <a:pt x="64797" y="3244418"/>
                  <a:pt x="0" y="3035210"/>
                </a:cubicBezTo>
                <a:cubicBezTo>
                  <a:pt x="-64797" y="2826002"/>
                  <a:pt x="36069" y="2661588"/>
                  <a:pt x="0" y="2436549"/>
                </a:cubicBezTo>
                <a:cubicBezTo>
                  <a:pt x="-36069" y="2211510"/>
                  <a:pt x="23763" y="1955298"/>
                  <a:pt x="0" y="1795982"/>
                </a:cubicBezTo>
                <a:cubicBezTo>
                  <a:pt x="-23763" y="1636666"/>
                  <a:pt x="72244" y="1364075"/>
                  <a:pt x="0" y="1155415"/>
                </a:cubicBezTo>
                <a:cubicBezTo>
                  <a:pt x="-72244" y="946755"/>
                  <a:pt x="20235" y="791467"/>
                  <a:pt x="0" y="514848"/>
                </a:cubicBezTo>
                <a:cubicBezTo>
                  <a:pt x="-20235" y="238229"/>
                  <a:pt x="20394" y="144894"/>
                  <a:pt x="0" y="0"/>
                </a:cubicBezTo>
                <a:close/>
              </a:path>
              <a:path w="3106271" h="4190625" stroke="0" extrusionOk="0">
                <a:moveTo>
                  <a:pt x="0" y="0"/>
                </a:moveTo>
                <a:cubicBezTo>
                  <a:pt x="166723" y="-57124"/>
                  <a:pt x="372998" y="17521"/>
                  <a:pt x="486649" y="0"/>
                </a:cubicBezTo>
                <a:cubicBezTo>
                  <a:pt x="600300" y="-17521"/>
                  <a:pt x="796172" y="28459"/>
                  <a:pt x="911173" y="0"/>
                </a:cubicBezTo>
                <a:cubicBezTo>
                  <a:pt x="1026174" y="-28459"/>
                  <a:pt x="1311964" y="61173"/>
                  <a:pt x="1491010" y="0"/>
                </a:cubicBezTo>
                <a:cubicBezTo>
                  <a:pt x="1670056" y="-61173"/>
                  <a:pt x="1841617" y="3001"/>
                  <a:pt x="1977659" y="0"/>
                </a:cubicBezTo>
                <a:cubicBezTo>
                  <a:pt x="2113701" y="-3001"/>
                  <a:pt x="2358582" y="4403"/>
                  <a:pt x="2464308" y="0"/>
                </a:cubicBezTo>
                <a:cubicBezTo>
                  <a:pt x="2570034" y="-4403"/>
                  <a:pt x="2812407" y="49840"/>
                  <a:pt x="3106271" y="0"/>
                </a:cubicBezTo>
                <a:cubicBezTo>
                  <a:pt x="3129451" y="153720"/>
                  <a:pt x="3092506" y="275033"/>
                  <a:pt x="3106271" y="514848"/>
                </a:cubicBezTo>
                <a:cubicBezTo>
                  <a:pt x="3120036" y="754663"/>
                  <a:pt x="3082354" y="922015"/>
                  <a:pt x="3106271" y="1113509"/>
                </a:cubicBezTo>
                <a:cubicBezTo>
                  <a:pt x="3130188" y="1305003"/>
                  <a:pt x="3047538" y="1516153"/>
                  <a:pt x="3106271" y="1628357"/>
                </a:cubicBezTo>
                <a:cubicBezTo>
                  <a:pt x="3165004" y="1740561"/>
                  <a:pt x="3068013" y="1932966"/>
                  <a:pt x="3106271" y="2143205"/>
                </a:cubicBezTo>
                <a:cubicBezTo>
                  <a:pt x="3144529" y="2353444"/>
                  <a:pt x="3035700" y="2482307"/>
                  <a:pt x="3106271" y="2741866"/>
                </a:cubicBezTo>
                <a:cubicBezTo>
                  <a:pt x="3176842" y="3001425"/>
                  <a:pt x="3077262" y="3249806"/>
                  <a:pt x="3106271" y="3382433"/>
                </a:cubicBezTo>
                <a:cubicBezTo>
                  <a:pt x="3135280" y="3515060"/>
                  <a:pt x="3030958" y="3841214"/>
                  <a:pt x="3106271" y="4190625"/>
                </a:cubicBezTo>
                <a:cubicBezTo>
                  <a:pt x="2998002" y="4249145"/>
                  <a:pt x="2835591" y="4161110"/>
                  <a:pt x="2588559" y="4190625"/>
                </a:cubicBezTo>
                <a:cubicBezTo>
                  <a:pt x="2341527" y="4220140"/>
                  <a:pt x="2324631" y="4171104"/>
                  <a:pt x="2132973" y="4190625"/>
                </a:cubicBezTo>
                <a:cubicBezTo>
                  <a:pt x="1941315" y="4210146"/>
                  <a:pt x="1748425" y="4152408"/>
                  <a:pt x="1615261" y="4190625"/>
                </a:cubicBezTo>
                <a:cubicBezTo>
                  <a:pt x="1482097" y="4228842"/>
                  <a:pt x="1214079" y="4148909"/>
                  <a:pt x="1035424" y="4190625"/>
                </a:cubicBezTo>
                <a:cubicBezTo>
                  <a:pt x="856769" y="4232341"/>
                  <a:pt x="625491" y="4143287"/>
                  <a:pt x="517712" y="4190625"/>
                </a:cubicBezTo>
                <a:cubicBezTo>
                  <a:pt x="409933" y="4237963"/>
                  <a:pt x="244341" y="4173069"/>
                  <a:pt x="0" y="4190625"/>
                </a:cubicBezTo>
                <a:cubicBezTo>
                  <a:pt x="-61584" y="3981230"/>
                  <a:pt x="15834" y="3832404"/>
                  <a:pt x="0" y="3675777"/>
                </a:cubicBezTo>
                <a:cubicBezTo>
                  <a:pt x="-15834" y="3519150"/>
                  <a:pt x="4696" y="3392353"/>
                  <a:pt x="0" y="3119022"/>
                </a:cubicBezTo>
                <a:cubicBezTo>
                  <a:pt x="-4696" y="2845692"/>
                  <a:pt x="73663" y="2738327"/>
                  <a:pt x="0" y="2436549"/>
                </a:cubicBezTo>
                <a:cubicBezTo>
                  <a:pt x="-73663" y="2134771"/>
                  <a:pt x="36529" y="2086670"/>
                  <a:pt x="0" y="1837888"/>
                </a:cubicBezTo>
                <a:cubicBezTo>
                  <a:pt x="-36529" y="1589106"/>
                  <a:pt x="47946" y="1409432"/>
                  <a:pt x="0" y="1281134"/>
                </a:cubicBezTo>
                <a:cubicBezTo>
                  <a:pt x="-47946" y="1152836"/>
                  <a:pt x="44133" y="984048"/>
                  <a:pt x="0" y="808192"/>
                </a:cubicBezTo>
                <a:cubicBezTo>
                  <a:pt x="-44133" y="632336"/>
                  <a:pt x="13208" y="324812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99378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1377-15D9-A350-F1B9-B43ADA5D3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D63EAE59-2B37-4EDB-0F95-A2F67988E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5143500"/>
          </a:xfrm>
        </p:spPr>
      </p:pic>
      <p:pic>
        <p:nvPicPr>
          <p:cNvPr id="2" name="Graphic 2">
            <a:extLst>
              <a:ext uri="{FF2B5EF4-FFF2-40B4-BE49-F238E27FC236}">
                <a16:creationId xmlns:a16="http://schemas.microsoft.com/office/drawing/2014/main" id="{BFDD482A-D418-3B48-2144-561A83712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43E50-2D73-9A99-59CE-5F84C321A4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747" y="766896"/>
            <a:ext cx="5278264" cy="3958698"/>
          </a:xfrm>
          <a:custGeom>
            <a:avLst/>
            <a:gdLst>
              <a:gd name="connsiteX0" fmla="*/ 0 w 5278264"/>
              <a:gd name="connsiteY0" fmla="*/ 0 h 3958698"/>
              <a:gd name="connsiteX1" fmla="*/ 480908 w 5278264"/>
              <a:gd name="connsiteY1" fmla="*/ 0 h 3958698"/>
              <a:gd name="connsiteX2" fmla="*/ 1067382 w 5278264"/>
              <a:gd name="connsiteY2" fmla="*/ 0 h 3958698"/>
              <a:gd name="connsiteX3" fmla="*/ 1759421 w 5278264"/>
              <a:gd name="connsiteY3" fmla="*/ 0 h 3958698"/>
              <a:gd name="connsiteX4" fmla="*/ 2240330 w 5278264"/>
              <a:gd name="connsiteY4" fmla="*/ 0 h 3958698"/>
              <a:gd name="connsiteX5" fmla="*/ 2879586 w 5278264"/>
              <a:gd name="connsiteY5" fmla="*/ 0 h 3958698"/>
              <a:gd name="connsiteX6" fmla="*/ 3360495 w 5278264"/>
              <a:gd name="connsiteY6" fmla="*/ 0 h 3958698"/>
              <a:gd name="connsiteX7" fmla="*/ 3946969 w 5278264"/>
              <a:gd name="connsiteY7" fmla="*/ 0 h 3958698"/>
              <a:gd name="connsiteX8" fmla="*/ 4586225 w 5278264"/>
              <a:gd name="connsiteY8" fmla="*/ 0 h 3958698"/>
              <a:gd name="connsiteX9" fmla="*/ 5278264 w 5278264"/>
              <a:gd name="connsiteY9" fmla="*/ 0 h 3958698"/>
              <a:gd name="connsiteX10" fmla="*/ 5278264 w 5278264"/>
              <a:gd name="connsiteY10" fmla="*/ 446767 h 3958698"/>
              <a:gd name="connsiteX11" fmla="*/ 5278264 w 5278264"/>
              <a:gd name="connsiteY11" fmla="*/ 1012296 h 3958698"/>
              <a:gd name="connsiteX12" fmla="*/ 5278264 w 5278264"/>
              <a:gd name="connsiteY12" fmla="*/ 1656998 h 3958698"/>
              <a:gd name="connsiteX13" fmla="*/ 5278264 w 5278264"/>
              <a:gd name="connsiteY13" fmla="*/ 2262113 h 3958698"/>
              <a:gd name="connsiteX14" fmla="*/ 5278264 w 5278264"/>
              <a:gd name="connsiteY14" fmla="*/ 2788054 h 3958698"/>
              <a:gd name="connsiteX15" fmla="*/ 5278264 w 5278264"/>
              <a:gd name="connsiteY15" fmla="*/ 3393170 h 3958698"/>
              <a:gd name="connsiteX16" fmla="*/ 5278264 w 5278264"/>
              <a:gd name="connsiteY16" fmla="*/ 3958698 h 3958698"/>
              <a:gd name="connsiteX17" fmla="*/ 4691790 w 5278264"/>
              <a:gd name="connsiteY17" fmla="*/ 3958698 h 3958698"/>
              <a:gd name="connsiteX18" fmla="*/ 3999751 w 5278264"/>
              <a:gd name="connsiteY18" fmla="*/ 3958698 h 3958698"/>
              <a:gd name="connsiteX19" fmla="*/ 3307712 w 5278264"/>
              <a:gd name="connsiteY19" fmla="*/ 3958698 h 3958698"/>
              <a:gd name="connsiteX20" fmla="*/ 2668456 w 5278264"/>
              <a:gd name="connsiteY20" fmla="*/ 3958698 h 3958698"/>
              <a:gd name="connsiteX21" fmla="*/ 2029199 w 5278264"/>
              <a:gd name="connsiteY21" fmla="*/ 3958698 h 3958698"/>
              <a:gd name="connsiteX22" fmla="*/ 1389943 w 5278264"/>
              <a:gd name="connsiteY22" fmla="*/ 3958698 h 3958698"/>
              <a:gd name="connsiteX23" fmla="*/ 909034 w 5278264"/>
              <a:gd name="connsiteY23" fmla="*/ 3958698 h 3958698"/>
              <a:gd name="connsiteX24" fmla="*/ 0 w 5278264"/>
              <a:gd name="connsiteY24" fmla="*/ 3958698 h 3958698"/>
              <a:gd name="connsiteX25" fmla="*/ 0 w 5278264"/>
              <a:gd name="connsiteY25" fmla="*/ 3393170 h 3958698"/>
              <a:gd name="connsiteX26" fmla="*/ 0 w 5278264"/>
              <a:gd name="connsiteY26" fmla="*/ 2946402 h 3958698"/>
              <a:gd name="connsiteX27" fmla="*/ 0 w 5278264"/>
              <a:gd name="connsiteY27" fmla="*/ 2341287 h 3958698"/>
              <a:gd name="connsiteX28" fmla="*/ 0 w 5278264"/>
              <a:gd name="connsiteY28" fmla="*/ 1894520 h 3958698"/>
              <a:gd name="connsiteX29" fmla="*/ 0 w 5278264"/>
              <a:gd name="connsiteY29" fmla="*/ 1328991 h 3958698"/>
              <a:gd name="connsiteX30" fmla="*/ 0 w 5278264"/>
              <a:gd name="connsiteY30" fmla="*/ 684289 h 3958698"/>
              <a:gd name="connsiteX31" fmla="*/ 0 w 5278264"/>
              <a:gd name="connsiteY31" fmla="*/ 0 h 39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78264" h="3958698" fill="none" extrusionOk="0">
                <a:moveTo>
                  <a:pt x="0" y="0"/>
                </a:moveTo>
                <a:cubicBezTo>
                  <a:pt x="139933" y="-22180"/>
                  <a:pt x="304746" y="31820"/>
                  <a:pt x="480908" y="0"/>
                </a:cubicBezTo>
                <a:cubicBezTo>
                  <a:pt x="657070" y="-31820"/>
                  <a:pt x="853953" y="33467"/>
                  <a:pt x="1067382" y="0"/>
                </a:cubicBezTo>
                <a:cubicBezTo>
                  <a:pt x="1280811" y="-33467"/>
                  <a:pt x="1530971" y="40647"/>
                  <a:pt x="1759421" y="0"/>
                </a:cubicBezTo>
                <a:cubicBezTo>
                  <a:pt x="1987871" y="-40647"/>
                  <a:pt x="2040633" y="51484"/>
                  <a:pt x="2240330" y="0"/>
                </a:cubicBezTo>
                <a:cubicBezTo>
                  <a:pt x="2440027" y="-51484"/>
                  <a:pt x="2730404" y="55882"/>
                  <a:pt x="2879586" y="0"/>
                </a:cubicBezTo>
                <a:cubicBezTo>
                  <a:pt x="3028768" y="-55882"/>
                  <a:pt x="3226003" y="15796"/>
                  <a:pt x="3360495" y="0"/>
                </a:cubicBezTo>
                <a:cubicBezTo>
                  <a:pt x="3494987" y="-15796"/>
                  <a:pt x="3682708" y="5792"/>
                  <a:pt x="3946969" y="0"/>
                </a:cubicBezTo>
                <a:cubicBezTo>
                  <a:pt x="4211230" y="-5792"/>
                  <a:pt x="4413806" y="68980"/>
                  <a:pt x="4586225" y="0"/>
                </a:cubicBezTo>
                <a:cubicBezTo>
                  <a:pt x="4758644" y="-68980"/>
                  <a:pt x="5120859" y="20761"/>
                  <a:pt x="5278264" y="0"/>
                </a:cubicBezTo>
                <a:cubicBezTo>
                  <a:pt x="5284198" y="219093"/>
                  <a:pt x="5232999" y="248212"/>
                  <a:pt x="5278264" y="446767"/>
                </a:cubicBezTo>
                <a:cubicBezTo>
                  <a:pt x="5323529" y="645322"/>
                  <a:pt x="5258947" y="897866"/>
                  <a:pt x="5278264" y="1012296"/>
                </a:cubicBezTo>
                <a:cubicBezTo>
                  <a:pt x="5297581" y="1126726"/>
                  <a:pt x="5272431" y="1451551"/>
                  <a:pt x="5278264" y="1656998"/>
                </a:cubicBezTo>
                <a:cubicBezTo>
                  <a:pt x="5284097" y="1862445"/>
                  <a:pt x="5222745" y="2001539"/>
                  <a:pt x="5278264" y="2262113"/>
                </a:cubicBezTo>
                <a:cubicBezTo>
                  <a:pt x="5333783" y="2522687"/>
                  <a:pt x="5229712" y="2569861"/>
                  <a:pt x="5278264" y="2788054"/>
                </a:cubicBezTo>
                <a:cubicBezTo>
                  <a:pt x="5326816" y="3006247"/>
                  <a:pt x="5239625" y="3220996"/>
                  <a:pt x="5278264" y="3393170"/>
                </a:cubicBezTo>
                <a:cubicBezTo>
                  <a:pt x="5316903" y="3565344"/>
                  <a:pt x="5268941" y="3798160"/>
                  <a:pt x="5278264" y="3958698"/>
                </a:cubicBezTo>
                <a:cubicBezTo>
                  <a:pt x="5081511" y="3966428"/>
                  <a:pt x="4950883" y="3896080"/>
                  <a:pt x="4691790" y="3958698"/>
                </a:cubicBezTo>
                <a:cubicBezTo>
                  <a:pt x="4432697" y="4021316"/>
                  <a:pt x="4159192" y="3936103"/>
                  <a:pt x="3999751" y="3958698"/>
                </a:cubicBezTo>
                <a:cubicBezTo>
                  <a:pt x="3840310" y="3981293"/>
                  <a:pt x="3540737" y="3934926"/>
                  <a:pt x="3307712" y="3958698"/>
                </a:cubicBezTo>
                <a:cubicBezTo>
                  <a:pt x="3074687" y="3982470"/>
                  <a:pt x="2929942" y="3931051"/>
                  <a:pt x="2668456" y="3958698"/>
                </a:cubicBezTo>
                <a:cubicBezTo>
                  <a:pt x="2406970" y="3986345"/>
                  <a:pt x="2295480" y="3926413"/>
                  <a:pt x="2029199" y="3958698"/>
                </a:cubicBezTo>
                <a:cubicBezTo>
                  <a:pt x="1762918" y="3990983"/>
                  <a:pt x="1681332" y="3918582"/>
                  <a:pt x="1389943" y="3958698"/>
                </a:cubicBezTo>
                <a:cubicBezTo>
                  <a:pt x="1098554" y="3998814"/>
                  <a:pt x="1049432" y="3904975"/>
                  <a:pt x="909034" y="3958698"/>
                </a:cubicBezTo>
                <a:cubicBezTo>
                  <a:pt x="768636" y="4012421"/>
                  <a:pt x="280298" y="3934361"/>
                  <a:pt x="0" y="3958698"/>
                </a:cubicBezTo>
                <a:cubicBezTo>
                  <a:pt x="-56127" y="3751413"/>
                  <a:pt x="22676" y="3611205"/>
                  <a:pt x="0" y="3393170"/>
                </a:cubicBezTo>
                <a:cubicBezTo>
                  <a:pt x="-22676" y="3175135"/>
                  <a:pt x="38364" y="3139444"/>
                  <a:pt x="0" y="2946402"/>
                </a:cubicBezTo>
                <a:cubicBezTo>
                  <a:pt x="-38364" y="2753360"/>
                  <a:pt x="33062" y="2582177"/>
                  <a:pt x="0" y="2341287"/>
                </a:cubicBezTo>
                <a:cubicBezTo>
                  <a:pt x="-33062" y="2100397"/>
                  <a:pt x="20528" y="2022480"/>
                  <a:pt x="0" y="1894520"/>
                </a:cubicBezTo>
                <a:cubicBezTo>
                  <a:pt x="-20528" y="1766560"/>
                  <a:pt x="33519" y="1567019"/>
                  <a:pt x="0" y="1328991"/>
                </a:cubicBezTo>
                <a:cubicBezTo>
                  <a:pt x="-33519" y="1090963"/>
                  <a:pt x="22211" y="997915"/>
                  <a:pt x="0" y="684289"/>
                </a:cubicBezTo>
                <a:cubicBezTo>
                  <a:pt x="-22211" y="370663"/>
                  <a:pt x="67045" y="269124"/>
                  <a:pt x="0" y="0"/>
                </a:cubicBezTo>
                <a:close/>
              </a:path>
              <a:path w="5278264" h="3958698" stroke="0" extrusionOk="0">
                <a:moveTo>
                  <a:pt x="0" y="0"/>
                </a:moveTo>
                <a:cubicBezTo>
                  <a:pt x="131401" y="-9922"/>
                  <a:pt x="398269" y="62275"/>
                  <a:pt x="533691" y="0"/>
                </a:cubicBezTo>
                <a:cubicBezTo>
                  <a:pt x="669113" y="-62275"/>
                  <a:pt x="787962" y="31386"/>
                  <a:pt x="961817" y="0"/>
                </a:cubicBezTo>
                <a:cubicBezTo>
                  <a:pt x="1135672" y="-31386"/>
                  <a:pt x="1502412" y="10858"/>
                  <a:pt x="1653856" y="0"/>
                </a:cubicBezTo>
                <a:cubicBezTo>
                  <a:pt x="1805300" y="-10858"/>
                  <a:pt x="2072685" y="58688"/>
                  <a:pt x="2187547" y="0"/>
                </a:cubicBezTo>
                <a:cubicBezTo>
                  <a:pt x="2302409" y="-58688"/>
                  <a:pt x="2501067" y="56920"/>
                  <a:pt x="2721238" y="0"/>
                </a:cubicBezTo>
                <a:cubicBezTo>
                  <a:pt x="2941409" y="-56920"/>
                  <a:pt x="3107619" y="64132"/>
                  <a:pt x="3413277" y="0"/>
                </a:cubicBezTo>
                <a:cubicBezTo>
                  <a:pt x="3718935" y="-64132"/>
                  <a:pt x="3721287" y="23270"/>
                  <a:pt x="3894186" y="0"/>
                </a:cubicBezTo>
                <a:cubicBezTo>
                  <a:pt x="4067085" y="-23270"/>
                  <a:pt x="4287194" y="74214"/>
                  <a:pt x="4586225" y="0"/>
                </a:cubicBezTo>
                <a:cubicBezTo>
                  <a:pt x="4885256" y="-74214"/>
                  <a:pt x="5043722" y="13255"/>
                  <a:pt x="5278264" y="0"/>
                </a:cubicBezTo>
                <a:cubicBezTo>
                  <a:pt x="5279594" y="233430"/>
                  <a:pt x="5267184" y="399183"/>
                  <a:pt x="5278264" y="565528"/>
                </a:cubicBezTo>
                <a:cubicBezTo>
                  <a:pt x="5289344" y="731873"/>
                  <a:pt x="5248416" y="931303"/>
                  <a:pt x="5278264" y="1131057"/>
                </a:cubicBezTo>
                <a:cubicBezTo>
                  <a:pt x="5308112" y="1330811"/>
                  <a:pt x="5245002" y="1451944"/>
                  <a:pt x="5278264" y="1736172"/>
                </a:cubicBezTo>
                <a:cubicBezTo>
                  <a:pt x="5311526" y="2020401"/>
                  <a:pt x="5244095" y="2057782"/>
                  <a:pt x="5278264" y="2182939"/>
                </a:cubicBezTo>
                <a:cubicBezTo>
                  <a:pt x="5312433" y="2308096"/>
                  <a:pt x="5263124" y="2589316"/>
                  <a:pt x="5278264" y="2748467"/>
                </a:cubicBezTo>
                <a:cubicBezTo>
                  <a:pt x="5293404" y="2907618"/>
                  <a:pt x="5271439" y="3088158"/>
                  <a:pt x="5278264" y="3313996"/>
                </a:cubicBezTo>
                <a:cubicBezTo>
                  <a:pt x="5285089" y="3539834"/>
                  <a:pt x="5260027" y="3678141"/>
                  <a:pt x="5278264" y="3958698"/>
                </a:cubicBezTo>
                <a:cubicBezTo>
                  <a:pt x="5102728" y="3998632"/>
                  <a:pt x="4899126" y="3910669"/>
                  <a:pt x="4639008" y="3958698"/>
                </a:cubicBezTo>
                <a:cubicBezTo>
                  <a:pt x="4378890" y="4006727"/>
                  <a:pt x="4229697" y="3929291"/>
                  <a:pt x="4052534" y="3958698"/>
                </a:cubicBezTo>
                <a:cubicBezTo>
                  <a:pt x="3875371" y="3988105"/>
                  <a:pt x="3712257" y="3913625"/>
                  <a:pt x="3624408" y="3958698"/>
                </a:cubicBezTo>
                <a:cubicBezTo>
                  <a:pt x="3536559" y="4003771"/>
                  <a:pt x="3331105" y="3903811"/>
                  <a:pt x="3143499" y="3958698"/>
                </a:cubicBezTo>
                <a:cubicBezTo>
                  <a:pt x="2955893" y="4013585"/>
                  <a:pt x="2788467" y="3907545"/>
                  <a:pt x="2451460" y="3958698"/>
                </a:cubicBezTo>
                <a:cubicBezTo>
                  <a:pt x="2114453" y="4009851"/>
                  <a:pt x="1990952" y="3899547"/>
                  <a:pt x="1864987" y="3958698"/>
                </a:cubicBezTo>
                <a:cubicBezTo>
                  <a:pt x="1739022" y="4017849"/>
                  <a:pt x="1515284" y="3934775"/>
                  <a:pt x="1384078" y="3958698"/>
                </a:cubicBezTo>
                <a:cubicBezTo>
                  <a:pt x="1252872" y="3982621"/>
                  <a:pt x="1039424" y="3938539"/>
                  <a:pt x="797604" y="3958698"/>
                </a:cubicBezTo>
                <a:cubicBezTo>
                  <a:pt x="555784" y="3978857"/>
                  <a:pt x="264871" y="3911606"/>
                  <a:pt x="0" y="3958698"/>
                </a:cubicBezTo>
                <a:cubicBezTo>
                  <a:pt x="-34446" y="3809166"/>
                  <a:pt x="26669" y="3700855"/>
                  <a:pt x="0" y="3511931"/>
                </a:cubicBezTo>
                <a:cubicBezTo>
                  <a:pt x="-26669" y="3323007"/>
                  <a:pt x="15296" y="3031903"/>
                  <a:pt x="0" y="2906815"/>
                </a:cubicBezTo>
                <a:cubicBezTo>
                  <a:pt x="-15296" y="2781727"/>
                  <a:pt x="33240" y="2581540"/>
                  <a:pt x="0" y="2420461"/>
                </a:cubicBezTo>
                <a:cubicBezTo>
                  <a:pt x="-33240" y="2259382"/>
                  <a:pt x="3690" y="2049930"/>
                  <a:pt x="0" y="1775759"/>
                </a:cubicBezTo>
                <a:cubicBezTo>
                  <a:pt x="-3690" y="1501588"/>
                  <a:pt x="3636" y="1377454"/>
                  <a:pt x="0" y="1249818"/>
                </a:cubicBezTo>
                <a:cubicBezTo>
                  <a:pt x="-3636" y="1122182"/>
                  <a:pt x="9919" y="991809"/>
                  <a:pt x="0" y="803050"/>
                </a:cubicBezTo>
                <a:cubicBezTo>
                  <a:pt x="-9919" y="614291"/>
                  <a:pt x="21892" y="304113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22335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A4FC-9A18-308E-B766-422A192B8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3FDF-16BF-9396-5CF6-C5FCC7C2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4F8DB6F9-F3FE-BCB1-C66F-273297254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23"/>
            <a:ext cx="9144000" cy="5143500"/>
          </a:xfr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8DB092-7F5E-358C-579D-9A32DE360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80" y="828213"/>
            <a:ext cx="6242843" cy="3487074"/>
          </a:xfrm>
          <a:prstGeom prst="rect">
            <a:avLst/>
          </a:prstGeom>
        </p:spPr>
      </p:pic>
      <p:pic>
        <p:nvPicPr>
          <p:cNvPr id="8" name="Graphic 2">
            <a:extLst>
              <a:ext uri="{FF2B5EF4-FFF2-40B4-BE49-F238E27FC236}">
                <a16:creationId xmlns:a16="http://schemas.microsoft.com/office/drawing/2014/main" id="{7E5C2D12-D949-F269-A2C2-4AFF25C27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0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4313-0B90-0250-B5BB-8CFBCD6A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ECFE-C982-4EC4-C442-2763D390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50138D18-A1E1-42A8-609D-C1BF4CA30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43"/>
            <a:ext cx="9144000" cy="5143500"/>
          </a:xfrm>
        </p:spPr>
      </p:pic>
      <p:pic>
        <p:nvPicPr>
          <p:cNvPr id="3" name="Picture 2" descr="A picture containing indoor, child, person, table&#10;&#10;Description automatically generated">
            <a:extLst>
              <a:ext uri="{FF2B5EF4-FFF2-40B4-BE49-F238E27FC236}">
                <a16:creationId xmlns:a16="http://schemas.microsoft.com/office/drawing/2014/main" id="{927F0DAA-99C6-979E-3AFF-B0C860CBB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6" y="1059850"/>
            <a:ext cx="3886201" cy="2590800"/>
          </a:xfrm>
          <a:custGeom>
            <a:avLst/>
            <a:gdLst>
              <a:gd name="connsiteX0" fmla="*/ 0 w 3886201"/>
              <a:gd name="connsiteY0" fmla="*/ 0 h 2590800"/>
              <a:gd name="connsiteX1" fmla="*/ 438586 w 3886201"/>
              <a:gd name="connsiteY1" fmla="*/ 0 h 2590800"/>
              <a:gd name="connsiteX2" fmla="*/ 1071481 w 3886201"/>
              <a:gd name="connsiteY2" fmla="*/ 0 h 2590800"/>
              <a:gd name="connsiteX3" fmla="*/ 1665515 w 3886201"/>
              <a:gd name="connsiteY3" fmla="*/ 0 h 2590800"/>
              <a:gd name="connsiteX4" fmla="*/ 2104100 w 3886201"/>
              <a:gd name="connsiteY4" fmla="*/ 0 h 2590800"/>
              <a:gd name="connsiteX5" fmla="*/ 2620410 w 3886201"/>
              <a:gd name="connsiteY5" fmla="*/ 0 h 2590800"/>
              <a:gd name="connsiteX6" fmla="*/ 3253305 w 3886201"/>
              <a:gd name="connsiteY6" fmla="*/ 0 h 2590800"/>
              <a:gd name="connsiteX7" fmla="*/ 3886201 w 3886201"/>
              <a:gd name="connsiteY7" fmla="*/ 0 h 2590800"/>
              <a:gd name="connsiteX8" fmla="*/ 3886201 w 3886201"/>
              <a:gd name="connsiteY8" fmla="*/ 544068 h 2590800"/>
              <a:gd name="connsiteX9" fmla="*/ 3886201 w 3886201"/>
              <a:gd name="connsiteY9" fmla="*/ 984504 h 2590800"/>
              <a:gd name="connsiteX10" fmla="*/ 3886201 w 3886201"/>
              <a:gd name="connsiteY10" fmla="*/ 1450848 h 2590800"/>
              <a:gd name="connsiteX11" fmla="*/ 3886201 w 3886201"/>
              <a:gd name="connsiteY11" fmla="*/ 1994916 h 2590800"/>
              <a:gd name="connsiteX12" fmla="*/ 3886201 w 3886201"/>
              <a:gd name="connsiteY12" fmla="*/ 2590800 h 2590800"/>
              <a:gd name="connsiteX13" fmla="*/ 3447615 w 3886201"/>
              <a:gd name="connsiteY13" fmla="*/ 2590800 h 2590800"/>
              <a:gd name="connsiteX14" fmla="*/ 3009030 w 3886201"/>
              <a:gd name="connsiteY14" fmla="*/ 2590800 h 2590800"/>
              <a:gd name="connsiteX15" fmla="*/ 2414996 w 3886201"/>
              <a:gd name="connsiteY15" fmla="*/ 2590800 h 2590800"/>
              <a:gd name="connsiteX16" fmla="*/ 1976411 w 3886201"/>
              <a:gd name="connsiteY16" fmla="*/ 2590800 h 2590800"/>
              <a:gd name="connsiteX17" fmla="*/ 1421239 w 3886201"/>
              <a:gd name="connsiteY17" fmla="*/ 2590800 h 2590800"/>
              <a:gd name="connsiteX18" fmla="*/ 943792 w 3886201"/>
              <a:gd name="connsiteY18" fmla="*/ 2590800 h 2590800"/>
              <a:gd name="connsiteX19" fmla="*/ 0 w 3886201"/>
              <a:gd name="connsiteY19" fmla="*/ 2590800 h 2590800"/>
              <a:gd name="connsiteX20" fmla="*/ 0 w 3886201"/>
              <a:gd name="connsiteY20" fmla="*/ 2072640 h 2590800"/>
              <a:gd name="connsiteX21" fmla="*/ 0 w 3886201"/>
              <a:gd name="connsiteY21" fmla="*/ 1502664 h 2590800"/>
              <a:gd name="connsiteX22" fmla="*/ 0 w 3886201"/>
              <a:gd name="connsiteY22" fmla="*/ 1010412 h 2590800"/>
              <a:gd name="connsiteX23" fmla="*/ 0 w 3886201"/>
              <a:gd name="connsiteY23" fmla="*/ 518160 h 2590800"/>
              <a:gd name="connsiteX24" fmla="*/ 0 w 3886201"/>
              <a:gd name="connsiteY2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86201" h="2590800" fill="none" extrusionOk="0">
                <a:moveTo>
                  <a:pt x="0" y="0"/>
                </a:moveTo>
                <a:cubicBezTo>
                  <a:pt x="138576" y="-35064"/>
                  <a:pt x="220336" y="19546"/>
                  <a:pt x="438586" y="0"/>
                </a:cubicBezTo>
                <a:cubicBezTo>
                  <a:pt x="656836" y="-19546"/>
                  <a:pt x="808843" y="35253"/>
                  <a:pt x="1071481" y="0"/>
                </a:cubicBezTo>
                <a:cubicBezTo>
                  <a:pt x="1334119" y="-35253"/>
                  <a:pt x="1501749" y="26200"/>
                  <a:pt x="1665515" y="0"/>
                </a:cubicBezTo>
                <a:cubicBezTo>
                  <a:pt x="1829281" y="-26200"/>
                  <a:pt x="1925635" y="2112"/>
                  <a:pt x="2104100" y="0"/>
                </a:cubicBezTo>
                <a:cubicBezTo>
                  <a:pt x="2282565" y="-2112"/>
                  <a:pt x="2447311" y="45699"/>
                  <a:pt x="2620410" y="0"/>
                </a:cubicBezTo>
                <a:cubicBezTo>
                  <a:pt x="2793509" y="-45699"/>
                  <a:pt x="3112350" y="15925"/>
                  <a:pt x="3253305" y="0"/>
                </a:cubicBezTo>
                <a:cubicBezTo>
                  <a:pt x="3394260" y="-15925"/>
                  <a:pt x="3665718" y="68668"/>
                  <a:pt x="3886201" y="0"/>
                </a:cubicBezTo>
                <a:cubicBezTo>
                  <a:pt x="3944745" y="133796"/>
                  <a:pt x="3841716" y="420518"/>
                  <a:pt x="3886201" y="544068"/>
                </a:cubicBezTo>
                <a:cubicBezTo>
                  <a:pt x="3930686" y="667618"/>
                  <a:pt x="3840749" y="835878"/>
                  <a:pt x="3886201" y="984504"/>
                </a:cubicBezTo>
                <a:cubicBezTo>
                  <a:pt x="3931653" y="1133130"/>
                  <a:pt x="3865738" y="1284438"/>
                  <a:pt x="3886201" y="1450848"/>
                </a:cubicBezTo>
                <a:cubicBezTo>
                  <a:pt x="3906664" y="1617258"/>
                  <a:pt x="3831572" y="1882805"/>
                  <a:pt x="3886201" y="1994916"/>
                </a:cubicBezTo>
                <a:cubicBezTo>
                  <a:pt x="3940830" y="2107027"/>
                  <a:pt x="3848112" y="2422545"/>
                  <a:pt x="3886201" y="2590800"/>
                </a:cubicBezTo>
                <a:cubicBezTo>
                  <a:pt x="3696663" y="2601023"/>
                  <a:pt x="3542756" y="2555079"/>
                  <a:pt x="3447615" y="2590800"/>
                </a:cubicBezTo>
                <a:cubicBezTo>
                  <a:pt x="3352474" y="2626521"/>
                  <a:pt x="3116548" y="2574163"/>
                  <a:pt x="3009030" y="2590800"/>
                </a:cubicBezTo>
                <a:cubicBezTo>
                  <a:pt x="2901513" y="2607437"/>
                  <a:pt x="2617696" y="2573896"/>
                  <a:pt x="2414996" y="2590800"/>
                </a:cubicBezTo>
                <a:cubicBezTo>
                  <a:pt x="2212296" y="2607704"/>
                  <a:pt x="2130402" y="2544491"/>
                  <a:pt x="1976411" y="2590800"/>
                </a:cubicBezTo>
                <a:cubicBezTo>
                  <a:pt x="1822421" y="2637109"/>
                  <a:pt x="1538702" y="2526387"/>
                  <a:pt x="1421239" y="2590800"/>
                </a:cubicBezTo>
                <a:cubicBezTo>
                  <a:pt x="1303776" y="2655213"/>
                  <a:pt x="1071328" y="2565933"/>
                  <a:pt x="943792" y="2590800"/>
                </a:cubicBezTo>
                <a:cubicBezTo>
                  <a:pt x="816256" y="2615667"/>
                  <a:pt x="461836" y="2552697"/>
                  <a:pt x="0" y="2590800"/>
                </a:cubicBezTo>
                <a:cubicBezTo>
                  <a:pt x="-61486" y="2424293"/>
                  <a:pt x="38080" y="2196895"/>
                  <a:pt x="0" y="2072640"/>
                </a:cubicBezTo>
                <a:cubicBezTo>
                  <a:pt x="-38080" y="1948385"/>
                  <a:pt x="65046" y="1716693"/>
                  <a:pt x="0" y="1502664"/>
                </a:cubicBezTo>
                <a:cubicBezTo>
                  <a:pt x="-65046" y="1288635"/>
                  <a:pt x="31307" y="1253011"/>
                  <a:pt x="0" y="1010412"/>
                </a:cubicBezTo>
                <a:cubicBezTo>
                  <a:pt x="-31307" y="767813"/>
                  <a:pt x="16017" y="706461"/>
                  <a:pt x="0" y="518160"/>
                </a:cubicBezTo>
                <a:cubicBezTo>
                  <a:pt x="-16017" y="329859"/>
                  <a:pt x="18014" y="148129"/>
                  <a:pt x="0" y="0"/>
                </a:cubicBezTo>
                <a:close/>
              </a:path>
              <a:path w="3886201" h="2590800" stroke="0" extrusionOk="0">
                <a:moveTo>
                  <a:pt x="0" y="0"/>
                </a:moveTo>
                <a:cubicBezTo>
                  <a:pt x="180737" y="-49177"/>
                  <a:pt x="271655" y="49747"/>
                  <a:pt x="516310" y="0"/>
                </a:cubicBezTo>
                <a:cubicBezTo>
                  <a:pt x="760965" y="-49747"/>
                  <a:pt x="737630" y="35926"/>
                  <a:pt x="954895" y="0"/>
                </a:cubicBezTo>
                <a:cubicBezTo>
                  <a:pt x="1172160" y="-35926"/>
                  <a:pt x="1446285" y="30329"/>
                  <a:pt x="1587791" y="0"/>
                </a:cubicBezTo>
                <a:cubicBezTo>
                  <a:pt x="1729297" y="-30329"/>
                  <a:pt x="1974135" y="33195"/>
                  <a:pt x="2104100" y="0"/>
                </a:cubicBezTo>
                <a:cubicBezTo>
                  <a:pt x="2234065" y="-33195"/>
                  <a:pt x="2368739" y="59720"/>
                  <a:pt x="2620410" y="0"/>
                </a:cubicBezTo>
                <a:cubicBezTo>
                  <a:pt x="2872081" y="-59720"/>
                  <a:pt x="3022474" y="10763"/>
                  <a:pt x="3253305" y="0"/>
                </a:cubicBezTo>
                <a:cubicBezTo>
                  <a:pt x="3484136" y="-10763"/>
                  <a:pt x="3601888" y="32769"/>
                  <a:pt x="3886201" y="0"/>
                </a:cubicBezTo>
                <a:cubicBezTo>
                  <a:pt x="3952798" y="267329"/>
                  <a:pt x="3822465" y="288156"/>
                  <a:pt x="3886201" y="569976"/>
                </a:cubicBezTo>
                <a:cubicBezTo>
                  <a:pt x="3949937" y="851796"/>
                  <a:pt x="3835555" y="893134"/>
                  <a:pt x="3886201" y="1036320"/>
                </a:cubicBezTo>
                <a:cubicBezTo>
                  <a:pt x="3936847" y="1179506"/>
                  <a:pt x="3861344" y="1327428"/>
                  <a:pt x="3886201" y="1502664"/>
                </a:cubicBezTo>
                <a:cubicBezTo>
                  <a:pt x="3911058" y="1677900"/>
                  <a:pt x="3837684" y="1907867"/>
                  <a:pt x="3886201" y="2020824"/>
                </a:cubicBezTo>
                <a:cubicBezTo>
                  <a:pt x="3934718" y="2133781"/>
                  <a:pt x="3840473" y="2375092"/>
                  <a:pt x="3886201" y="2590800"/>
                </a:cubicBezTo>
                <a:cubicBezTo>
                  <a:pt x="3761799" y="2602156"/>
                  <a:pt x="3651841" y="2587574"/>
                  <a:pt x="3447615" y="2590800"/>
                </a:cubicBezTo>
                <a:cubicBezTo>
                  <a:pt x="3243389" y="2594026"/>
                  <a:pt x="2954078" y="2589131"/>
                  <a:pt x="2814720" y="2590800"/>
                </a:cubicBezTo>
                <a:cubicBezTo>
                  <a:pt x="2675363" y="2592469"/>
                  <a:pt x="2458654" y="2563086"/>
                  <a:pt x="2337272" y="2590800"/>
                </a:cubicBezTo>
                <a:cubicBezTo>
                  <a:pt x="2215890" y="2618514"/>
                  <a:pt x="2015440" y="2571319"/>
                  <a:pt x="1782101" y="2590800"/>
                </a:cubicBezTo>
                <a:cubicBezTo>
                  <a:pt x="1548762" y="2610281"/>
                  <a:pt x="1461042" y="2568444"/>
                  <a:pt x="1149205" y="2590800"/>
                </a:cubicBezTo>
                <a:cubicBezTo>
                  <a:pt x="837368" y="2613156"/>
                  <a:pt x="819041" y="2585691"/>
                  <a:pt x="594034" y="2590800"/>
                </a:cubicBezTo>
                <a:cubicBezTo>
                  <a:pt x="369027" y="2595909"/>
                  <a:pt x="190787" y="2574167"/>
                  <a:pt x="0" y="2590800"/>
                </a:cubicBezTo>
                <a:cubicBezTo>
                  <a:pt x="-55732" y="2358941"/>
                  <a:pt x="2935" y="2259822"/>
                  <a:pt x="0" y="2124456"/>
                </a:cubicBezTo>
                <a:cubicBezTo>
                  <a:pt x="-2935" y="1989090"/>
                  <a:pt x="6755" y="1782566"/>
                  <a:pt x="0" y="1632204"/>
                </a:cubicBezTo>
                <a:cubicBezTo>
                  <a:pt x="-6755" y="1481842"/>
                  <a:pt x="56188" y="1212862"/>
                  <a:pt x="0" y="1062228"/>
                </a:cubicBezTo>
                <a:cubicBezTo>
                  <a:pt x="-56188" y="911594"/>
                  <a:pt x="18369" y="652696"/>
                  <a:pt x="0" y="544068"/>
                </a:cubicBezTo>
                <a:cubicBezTo>
                  <a:pt x="-18369" y="435440"/>
                  <a:pt x="62033" y="229527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7F44D-65F0-0CD6-EAAD-14250335BC68}"/>
              </a:ext>
            </a:extLst>
          </p:cNvPr>
          <p:cNvSpPr txBox="1"/>
          <p:nvPr/>
        </p:nvSpPr>
        <p:spPr>
          <a:xfrm>
            <a:off x="1095218" y="1144470"/>
            <a:ext cx="2687697" cy="223907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l" defTabSz="685800" rtl="0">
              <a:defRPr/>
            </a:pPr>
            <a:r>
              <a:rPr lang="en-US" sz="3000" dirty="0">
                <a:latin typeface="Century Gothic" panose="020B0502020202020204" pitchFamily="34" charset="0"/>
              </a:rPr>
              <a:t>A reading from the Gospel of Luke  </a:t>
            </a:r>
          </a:p>
          <a:p>
            <a:pPr algn="l" defTabSz="685800" rtl="0">
              <a:defRPr/>
            </a:pPr>
            <a:r>
              <a:rPr lang="en-US" sz="21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21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CCCBF-C383-AAB7-CA8A-049EFE77FBC8}"/>
              </a:ext>
            </a:extLst>
          </p:cNvPr>
          <p:cNvSpPr txBox="1"/>
          <p:nvPr/>
        </p:nvSpPr>
        <p:spPr>
          <a:xfrm>
            <a:off x="3829622" y="382708"/>
            <a:ext cx="4740593" cy="37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</a:pPr>
            <a:r>
              <a:rPr lang="en-GB" sz="2700" b="1" i="1" dirty="0">
                <a:solidFill>
                  <a:srgbClr val="A5C4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Wor</a:t>
            </a:r>
            <a:r>
              <a:rPr lang="en-GB" sz="2700" b="1" i="1" dirty="0">
                <a:solidFill>
                  <a:srgbClr val="A5C4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700" i="1" dirty="0">
                <a:solidFill>
                  <a:srgbClr val="A5C4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125"/>
              </a:lnSpc>
            </a:pPr>
            <a:endParaRPr lang="en-GB" sz="135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13" descr="Open Book">
            <a:extLst>
              <a:ext uri="{FF2B5EF4-FFF2-40B4-BE49-F238E27FC236}">
                <a16:creationId xmlns:a16="http://schemas.microsoft.com/office/drawing/2014/main" id="{A2DF7CF3-003F-79D4-58A8-BDB95B35F2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4176" y="191821"/>
            <a:ext cx="537925" cy="538843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D31C9424-E52A-7D89-0183-160F3C9A6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B4FD-2B55-2989-887C-EAB8E79B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4B26-C159-B9B0-239B-50480E4C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9ED1D70-07EB-A2F1-78F7-367B0353B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3"/>
            <a:ext cx="9144000" cy="5143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01C48-2445-6D99-36C0-F39456FD6521}"/>
              </a:ext>
            </a:extLst>
          </p:cNvPr>
          <p:cNvSpPr txBox="1"/>
          <p:nvPr/>
        </p:nvSpPr>
        <p:spPr>
          <a:xfrm>
            <a:off x="1296877" y="1044773"/>
            <a:ext cx="923867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“The Spirit of the Lord is upon me,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because he has chosen me to bring 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good news to the poor.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He has sent me to proclaim 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liberty to the captives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and recovery of sight to the blind,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to set free the oppressed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and announce that the time has come</a:t>
            </a:r>
            <a:b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 when the Lord will save his people.”</a:t>
            </a:r>
          </a:p>
          <a:p>
            <a:pPr algn="l" defTabSz="685800" rtl="0">
              <a:defRPr/>
            </a:pPr>
            <a:endParaRPr lang="en-GB" sz="1500" i="1" kern="1200" dirty="0">
              <a:solidFill>
                <a:srgbClr val="C51B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601FF89E-3D3F-40B4-B81B-41037D5F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B3562-7083-D6D0-7C74-AE94D35AA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9749-CAF9-79FD-A26E-7F1DB920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7D66F768-1B40-F6C9-37E4-99C8743EE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02"/>
            <a:ext cx="9144000" cy="51435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2BF2D3-979A-B7E1-658E-DC982F21BC4B}"/>
              </a:ext>
            </a:extLst>
          </p:cNvPr>
          <p:cNvSpPr txBox="1">
            <a:spLocks/>
          </p:cNvSpPr>
          <p:nvPr/>
        </p:nvSpPr>
        <p:spPr>
          <a:xfrm>
            <a:off x="1247572" y="836751"/>
            <a:ext cx="7062281" cy="41260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100" b="1" i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b="1" i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SACRED SILENCE…</a:t>
            </a:r>
          </a:p>
          <a:p>
            <a:pPr marL="0" indent="0">
              <a:buNone/>
            </a:pPr>
            <a:endParaRPr lang="en-GB" sz="2100" b="1" i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Think about your Jubilee journey.</a:t>
            </a:r>
          </a:p>
          <a:p>
            <a:pPr marL="0" indent="0" algn="ctr">
              <a:buNone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How have you been a sign of hope this year?</a:t>
            </a:r>
          </a:p>
          <a:p>
            <a:pPr marL="0" indent="0">
              <a:buNone/>
            </a:pPr>
            <a:endParaRPr lang="en-US" sz="2100" dirty="0">
              <a:solidFill>
                <a:srgbClr val="C51C8A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100" b="1" i="1" dirty="0">
              <a:solidFill>
                <a:srgbClr val="C51B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C4C1F8-B3F8-E4AB-70D7-7F426387E60E}"/>
              </a:ext>
            </a:extLst>
          </p:cNvPr>
          <p:cNvSpPr/>
          <p:nvPr/>
        </p:nvSpPr>
        <p:spPr>
          <a:xfrm>
            <a:off x="3768188" y="238492"/>
            <a:ext cx="17972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 rtl="0">
              <a:defRPr/>
            </a:pPr>
            <a:r>
              <a:rPr lang="en-GB" sz="2100" b="1" i="1" kern="1200" dirty="0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7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GB" sz="2700" b="1" i="1" kern="1200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lang="en-GB" sz="2100" b="1" i="1" kern="1200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GB" sz="21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04672C6D-0F0D-371D-2F0A-43517A4C73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3623" y="244135"/>
            <a:ext cx="414565" cy="39587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9A3BACC-FEAC-990D-51C1-2DFFBAE91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CAE5-8B6C-A934-9E16-C157AA501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5C6DDF02-5705-89C6-8FF1-19857721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42"/>
            <a:ext cx="9144000" cy="5143500"/>
          </a:xfr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6CACEEEE-6E7B-3D39-2CAD-5936C248C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6A3AF6-B312-90F7-C2B7-552C1E549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007" y="685459"/>
            <a:ext cx="5797702" cy="3865631"/>
          </a:xfrm>
          <a:custGeom>
            <a:avLst/>
            <a:gdLst>
              <a:gd name="connsiteX0" fmla="*/ 0 w 5797702"/>
              <a:gd name="connsiteY0" fmla="*/ 0 h 3865631"/>
              <a:gd name="connsiteX1" fmla="*/ 521793 w 5797702"/>
              <a:gd name="connsiteY1" fmla="*/ 0 h 3865631"/>
              <a:gd name="connsiteX2" fmla="*/ 1159540 w 5797702"/>
              <a:gd name="connsiteY2" fmla="*/ 0 h 3865631"/>
              <a:gd name="connsiteX3" fmla="*/ 1623357 w 5797702"/>
              <a:gd name="connsiteY3" fmla="*/ 0 h 3865631"/>
              <a:gd name="connsiteX4" fmla="*/ 2203127 w 5797702"/>
              <a:gd name="connsiteY4" fmla="*/ 0 h 3865631"/>
              <a:gd name="connsiteX5" fmla="*/ 2840874 w 5797702"/>
              <a:gd name="connsiteY5" fmla="*/ 0 h 3865631"/>
              <a:gd name="connsiteX6" fmla="*/ 3246713 w 5797702"/>
              <a:gd name="connsiteY6" fmla="*/ 0 h 3865631"/>
              <a:gd name="connsiteX7" fmla="*/ 3652552 w 5797702"/>
              <a:gd name="connsiteY7" fmla="*/ 0 h 3865631"/>
              <a:gd name="connsiteX8" fmla="*/ 4348277 w 5797702"/>
              <a:gd name="connsiteY8" fmla="*/ 0 h 3865631"/>
              <a:gd name="connsiteX9" fmla="*/ 4928047 w 5797702"/>
              <a:gd name="connsiteY9" fmla="*/ 0 h 3865631"/>
              <a:gd name="connsiteX10" fmla="*/ 5797702 w 5797702"/>
              <a:gd name="connsiteY10" fmla="*/ 0 h 3865631"/>
              <a:gd name="connsiteX11" fmla="*/ 5797702 w 5797702"/>
              <a:gd name="connsiteY11" fmla="*/ 552233 h 3865631"/>
              <a:gd name="connsiteX12" fmla="*/ 5797702 w 5797702"/>
              <a:gd name="connsiteY12" fmla="*/ 1143122 h 3865631"/>
              <a:gd name="connsiteX13" fmla="*/ 5797702 w 5797702"/>
              <a:gd name="connsiteY13" fmla="*/ 1618043 h 3865631"/>
              <a:gd name="connsiteX14" fmla="*/ 5797702 w 5797702"/>
              <a:gd name="connsiteY14" fmla="*/ 2170276 h 3865631"/>
              <a:gd name="connsiteX15" fmla="*/ 5797702 w 5797702"/>
              <a:gd name="connsiteY15" fmla="*/ 2606540 h 3865631"/>
              <a:gd name="connsiteX16" fmla="*/ 5797702 w 5797702"/>
              <a:gd name="connsiteY16" fmla="*/ 3236085 h 3865631"/>
              <a:gd name="connsiteX17" fmla="*/ 5797702 w 5797702"/>
              <a:gd name="connsiteY17" fmla="*/ 3865631 h 3865631"/>
              <a:gd name="connsiteX18" fmla="*/ 5101978 w 5797702"/>
              <a:gd name="connsiteY18" fmla="*/ 3865631 h 3865631"/>
              <a:gd name="connsiteX19" fmla="*/ 4464231 w 5797702"/>
              <a:gd name="connsiteY19" fmla="*/ 3865631 h 3865631"/>
              <a:gd name="connsiteX20" fmla="*/ 4000414 w 5797702"/>
              <a:gd name="connsiteY20" fmla="*/ 3865631 h 3865631"/>
              <a:gd name="connsiteX21" fmla="*/ 3304690 w 5797702"/>
              <a:gd name="connsiteY21" fmla="*/ 3865631 h 3865631"/>
              <a:gd name="connsiteX22" fmla="*/ 2724920 w 5797702"/>
              <a:gd name="connsiteY22" fmla="*/ 3865631 h 3865631"/>
              <a:gd name="connsiteX23" fmla="*/ 2319081 w 5797702"/>
              <a:gd name="connsiteY23" fmla="*/ 3865631 h 3865631"/>
              <a:gd name="connsiteX24" fmla="*/ 1739311 w 5797702"/>
              <a:gd name="connsiteY24" fmla="*/ 3865631 h 3865631"/>
              <a:gd name="connsiteX25" fmla="*/ 1217517 w 5797702"/>
              <a:gd name="connsiteY25" fmla="*/ 3865631 h 3865631"/>
              <a:gd name="connsiteX26" fmla="*/ 695724 w 5797702"/>
              <a:gd name="connsiteY26" fmla="*/ 3865631 h 3865631"/>
              <a:gd name="connsiteX27" fmla="*/ 0 w 5797702"/>
              <a:gd name="connsiteY27" fmla="*/ 3865631 h 3865631"/>
              <a:gd name="connsiteX28" fmla="*/ 0 w 5797702"/>
              <a:gd name="connsiteY28" fmla="*/ 3352054 h 3865631"/>
              <a:gd name="connsiteX29" fmla="*/ 0 w 5797702"/>
              <a:gd name="connsiteY29" fmla="*/ 2761165 h 3865631"/>
              <a:gd name="connsiteX30" fmla="*/ 0 w 5797702"/>
              <a:gd name="connsiteY30" fmla="*/ 2247588 h 3865631"/>
              <a:gd name="connsiteX31" fmla="*/ 0 w 5797702"/>
              <a:gd name="connsiteY31" fmla="*/ 1811324 h 3865631"/>
              <a:gd name="connsiteX32" fmla="*/ 0 w 5797702"/>
              <a:gd name="connsiteY32" fmla="*/ 1297748 h 3865631"/>
              <a:gd name="connsiteX33" fmla="*/ 0 w 5797702"/>
              <a:gd name="connsiteY33" fmla="*/ 706858 h 3865631"/>
              <a:gd name="connsiteX34" fmla="*/ 0 w 5797702"/>
              <a:gd name="connsiteY34" fmla="*/ 0 h 386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97702" h="3865631" fill="none" extrusionOk="0">
                <a:moveTo>
                  <a:pt x="0" y="0"/>
                </a:moveTo>
                <a:cubicBezTo>
                  <a:pt x="210074" y="-44319"/>
                  <a:pt x="375344" y="37106"/>
                  <a:pt x="521793" y="0"/>
                </a:cubicBezTo>
                <a:cubicBezTo>
                  <a:pt x="668242" y="-37106"/>
                  <a:pt x="990314" y="30831"/>
                  <a:pt x="1159540" y="0"/>
                </a:cubicBezTo>
                <a:cubicBezTo>
                  <a:pt x="1328766" y="-30831"/>
                  <a:pt x="1508144" y="17628"/>
                  <a:pt x="1623357" y="0"/>
                </a:cubicBezTo>
                <a:cubicBezTo>
                  <a:pt x="1738570" y="-17628"/>
                  <a:pt x="1923188" y="24415"/>
                  <a:pt x="2203127" y="0"/>
                </a:cubicBezTo>
                <a:cubicBezTo>
                  <a:pt x="2483066" y="-24415"/>
                  <a:pt x="2545631" y="41293"/>
                  <a:pt x="2840874" y="0"/>
                </a:cubicBezTo>
                <a:cubicBezTo>
                  <a:pt x="3136117" y="-41293"/>
                  <a:pt x="3116848" y="40677"/>
                  <a:pt x="3246713" y="0"/>
                </a:cubicBezTo>
                <a:cubicBezTo>
                  <a:pt x="3376578" y="-40677"/>
                  <a:pt x="3514378" y="26122"/>
                  <a:pt x="3652552" y="0"/>
                </a:cubicBezTo>
                <a:cubicBezTo>
                  <a:pt x="3790726" y="-26122"/>
                  <a:pt x="4189783" y="13281"/>
                  <a:pt x="4348277" y="0"/>
                </a:cubicBezTo>
                <a:cubicBezTo>
                  <a:pt x="4506772" y="-13281"/>
                  <a:pt x="4738347" y="62190"/>
                  <a:pt x="4928047" y="0"/>
                </a:cubicBezTo>
                <a:cubicBezTo>
                  <a:pt x="5117747" y="-62190"/>
                  <a:pt x="5381405" y="57878"/>
                  <a:pt x="5797702" y="0"/>
                </a:cubicBezTo>
                <a:cubicBezTo>
                  <a:pt x="5797914" y="159092"/>
                  <a:pt x="5786094" y="389754"/>
                  <a:pt x="5797702" y="552233"/>
                </a:cubicBezTo>
                <a:cubicBezTo>
                  <a:pt x="5809310" y="714712"/>
                  <a:pt x="5754823" y="1021110"/>
                  <a:pt x="5797702" y="1143122"/>
                </a:cubicBezTo>
                <a:cubicBezTo>
                  <a:pt x="5840581" y="1265134"/>
                  <a:pt x="5759716" y="1451799"/>
                  <a:pt x="5797702" y="1618043"/>
                </a:cubicBezTo>
                <a:cubicBezTo>
                  <a:pt x="5835688" y="1784287"/>
                  <a:pt x="5778039" y="1901427"/>
                  <a:pt x="5797702" y="2170276"/>
                </a:cubicBezTo>
                <a:cubicBezTo>
                  <a:pt x="5817365" y="2439125"/>
                  <a:pt x="5746558" y="2489838"/>
                  <a:pt x="5797702" y="2606540"/>
                </a:cubicBezTo>
                <a:cubicBezTo>
                  <a:pt x="5848846" y="2723242"/>
                  <a:pt x="5747347" y="2953811"/>
                  <a:pt x="5797702" y="3236085"/>
                </a:cubicBezTo>
                <a:cubicBezTo>
                  <a:pt x="5848057" y="3518360"/>
                  <a:pt x="5791594" y="3609408"/>
                  <a:pt x="5797702" y="3865631"/>
                </a:cubicBezTo>
                <a:cubicBezTo>
                  <a:pt x="5539187" y="3904243"/>
                  <a:pt x="5354929" y="3826065"/>
                  <a:pt x="5101978" y="3865631"/>
                </a:cubicBezTo>
                <a:cubicBezTo>
                  <a:pt x="4849027" y="3905197"/>
                  <a:pt x="4707640" y="3838747"/>
                  <a:pt x="4464231" y="3865631"/>
                </a:cubicBezTo>
                <a:cubicBezTo>
                  <a:pt x="4220822" y="3892515"/>
                  <a:pt x="4198999" y="3837067"/>
                  <a:pt x="4000414" y="3865631"/>
                </a:cubicBezTo>
                <a:cubicBezTo>
                  <a:pt x="3801829" y="3894195"/>
                  <a:pt x="3503673" y="3844027"/>
                  <a:pt x="3304690" y="3865631"/>
                </a:cubicBezTo>
                <a:cubicBezTo>
                  <a:pt x="3105707" y="3887235"/>
                  <a:pt x="2996830" y="3842169"/>
                  <a:pt x="2724920" y="3865631"/>
                </a:cubicBezTo>
                <a:cubicBezTo>
                  <a:pt x="2453010" y="3889093"/>
                  <a:pt x="2452093" y="3826001"/>
                  <a:pt x="2319081" y="3865631"/>
                </a:cubicBezTo>
                <a:cubicBezTo>
                  <a:pt x="2186069" y="3905261"/>
                  <a:pt x="1989507" y="3825113"/>
                  <a:pt x="1739311" y="3865631"/>
                </a:cubicBezTo>
                <a:cubicBezTo>
                  <a:pt x="1489115" y="3906149"/>
                  <a:pt x="1373436" y="3842849"/>
                  <a:pt x="1217517" y="3865631"/>
                </a:cubicBezTo>
                <a:cubicBezTo>
                  <a:pt x="1061598" y="3888413"/>
                  <a:pt x="901055" y="3807578"/>
                  <a:pt x="695724" y="3865631"/>
                </a:cubicBezTo>
                <a:cubicBezTo>
                  <a:pt x="490393" y="3923684"/>
                  <a:pt x="286049" y="3861699"/>
                  <a:pt x="0" y="3865631"/>
                </a:cubicBezTo>
                <a:cubicBezTo>
                  <a:pt x="-33893" y="3677502"/>
                  <a:pt x="47365" y="3575012"/>
                  <a:pt x="0" y="3352054"/>
                </a:cubicBezTo>
                <a:cubicBezTo>
                  <a:pt x="-47365" y="3129096"/>
                  <a:pt x="17060" y="2959036"/>
                  <a:pt x="0" y="2761165"/>
                </a:cubicBezTo>
                <a:cubicBezTo>
                  <a:pt x="-17060" y="2563294"/>
                  <a:pt x="40176" y="2417842"/>
                  <a:pt x="0" y="2247588"/>
                </a:cubicBezTo>
                <a:cubicBezTo>
                  <a:pt x="-40176" y="2077334"/>
                  <a:pt x="14546" y="1913689"/>
                  <a:pt x="0" y="1811324"/>
                </a:cubicBezTo>
                <a:cubicBezTo>
                  <a:pt x="-14546" y="1708959"/>
                  <a:pt x="156" y="1430808"/>
                  <a:pt x="0" y="1297748"/>
                </a:cubicBezTo>
                <a:cubicBezTo>
                  <a:pt x="-156" y="1164688"/>
                  <a:pt x="18065" y="897920"/>
                  <a:pt x="0" y="706858"/>
                </a:cubicBezTo>
                <a:cubicBezTo>
                  <a:pt x="-18065" y="515796"/>
                  <a:pt x="66093" y="325175"/>
                  <a:pt x="0" y="0"/>
                </a:cubicBezTo>
                <a:close/>
              </a:path>
              <a:path w="5797702" h="3865631" stroke="0" extrusionOk="0">
                <a:moveTo>
                  <a:pt x="0" y="0"/>
                </a:moveTo>
                <a:cubicBezTo>
                  <a:pt x="237971" y="-38277"/>
                  <a:pt x="307760" y="31227"/>
                  <a:pt x="521793" y="0"/>
                </a:cubicBezTo>
                <a:cubicBezTo>
                  <a:pt x="735826" y="-31227"/>
                  <a:pt x="831525" y="46773"/>
                  <a:pt x="927632" y="0"/>
                </a:cubicBezTo>
                <a:cubicBezTo>
                  <a:pt x="1023739" y="-46773"/>
                  <a:pt x="1458134" y="45053"/>
                  <a:pt x="1623357" y="0"/>
                </a:cubicBezTo>
                <a:cubicBezTo>
                  <a:pt x="1788580" y="-45053"/>
                  <a:pt x="1949003" y="45236"/>
                  <a:pt x="2145150" y="0"/>
                </a:cubicBezTo>
                <a:cubicBezTo>
                  <a:pt x="2341297" y="-45236"/>
                  <a:pt x="2523783" y="30346"/>
                  <a:pt x="2666943" y="0"/>
                </a:cubicBezTo>
                <a:cubicBezTo>
                  <a:pt x="2810103" y="-30346"/>
                  <a:pt x="3166805" y="4257"/>
                  <a:pt x="3362667" y="0"/>
                </a:cubicBezTo>
                <a:cubicBezTo>
                  <a:pt x="3558529" y="-4257"/>
                  <a:pt x="3652754" y="1761"/>
                  <a:pt x="3826483" y="0"/>
                </a:cubicBezTo>
                <a:cubicBezTo>
                  <a:pt x="4000212" y="-1761"/>
                  <a:pt x="4361403" y="43029"/>
                  <a:pt x="4522208" y="0"/>
                </a:cubicBezTo>
                <a:cubicBezTo>
                  <a:pt x="4683013" y="-43029"/>
                  <a:pt x="5073519" y="54089"/>
                  <a:pt x="5217932" y="0"/>
                </a:cubicBezTo>
                <a:cubicBezTo>
                  <a:pt x="5362345" y="-54089"/>
                  <a:pt x="5642065" y="54069"/>
                  <a:pt x="5797702" y="0"/>
                </a:cubicBezTo>
                <a:cubicBezTo>
                  <a:pt x="5865495" y="310162"/>
                  <a:pt x="5787935" y="487789"/>
                  <a:pt x="5797702" y="629546"/>
                </a:cubicBezTo>
                <a:cubicBezTo>
                  <a:pt x="5807469" y="771303"/>
                  <a:pt x="5778466" y="1034130"/>
                  <a:pt x="5797702" y="1220435"/>
                </a:cubicBezTo>
                <a:cubicBezTo>
                  <a:pt x="5816938" y="1406740"/>
                  <a:pt x="5754288" y="1516858"/>
                  <a:pt x="5797702" y="1656699"/>
                </a:cubicBezTo>
                <a:cubicBezTo>
                  <a:pt x="5841116" y="1796540"/>
                  <a:pt x="5733848" y="2036781"/>
                  <a:pt x="5797702" y="2208932"/>
                </a:cubicBezTo>
                <a:cubicBezTo>
                  <a:pt x="5861556" y="2381083"/>
                  <a:pt x="5754195" y="2586690"/>
                  <a:pt x="5797702" y="2761165"/>
                </a:cubicBezTo>
                <a:cubicBezTo>
                  <a:pt x="5841209" y="2935640"/>
                  <a:pt x="5766224" y="3096971"/>
                  <a:pt x="5797702" y="3313398"/>
                </a:cubicBezTo>
                <a:cubicBezTo>
                  <a:pt x="5829180" y="3529825"/>
                  <a:pt x="5795749" y="3721459"/>
                  <a:pt x="5797702" y="3865631"/>
                </a:cubicBezTo>
                <a:cubicBezTo>
                  <a:pt x="5547545" y="3907905"/>
                  <a:pt x="5342647" y="3845376"/>
                  <a:pt x="5159955" y="3865631"/>
                </a:cubicBezTo>
                <a:cubicBezTo>
                  <a:pt x="4977263" y="3885886"/>
                  <a:pt x="4874974" y="3857244"/>
                  <a:pt x="4754116" y="3865631"/>
                </a:cubicBezTo>
                <a:cubicBezTo>
                  <a:pt x="4633258" y="3874018"/>
                  <a:pt x="4493965" y="3840750"/>
                  <a:pt x="4290299" y="3865631"/>
                </a:cubicBezTo>
                <a:cubicBezTo>
                  <a:pt x="4086633" y="3890512"/>
                  <a:pt x="3815372" y="3783262"/>
                  <a:pt x="3594575" y="3865631"/>
                </a:cubicBezTo>
                <a:cubicBezTo>
                  <a:pt x="3373778" y="3948000"/>
                  <a:pt x="3229746" y="3799723"/>
                  <a:pt x="3014805" y="3865631"/>
                </a:cubicBezTo>
                <a:cubicBezTo>
                  <a:pt x="2799864" y="3931539"/>
                  <a:pt x="2691628" y="3855402"/>
                  <a:pt x="2550989" y="3865631"/>
                </a:cubicBezTo>
                <a:cubicBezTo>
                  <a:pt x="2410350" y="3875860"/>
                  <a:pt x="2138424" y="3833575"/>
                  <a:pt x="1971219" y="3865631"/>
                </a:cubicBezTo>
                <a:cubicBezTo>
                  <a:pt x="1804014" y="3897687"/>
                  <a:pt x="1701070" y="3852617"/>
                  <a:pt x="1565380" y="3865631"/>
                </a:cubicBezTo>
                <a:cubicBezTo>
                  <a:pt x="1429690" y="3878645"/>
                  <a:pt x="1294827" y="3858792"/>
                  <a:pt x="1159540" y="3865631"/>
                </a:cubicBezTo>
                <a:cubicBezTo>
                  <a:pt x="1024253" y="3872470"/>
                  <a:pt x="854932" y="3849819"/>
                  <a:pt x="579770" y="3865631"/>
                </a:cubicBezTo>
                <a:cubicBezTo>
                  <a:pt x="304608" y="3881443"/>
                  <a:pt x="174529" y="3829455"/>
                  <a:pt x="0" y="3865631"/>
                </a:cubicBezTo>
                <a:cubicBezTo>
                  <a:pt x="-65616" y="3582372"/>
                  <a:pt x="49424" y="3427123"/>
                  <a:pt x="0" y="3274742"/>
                </a:cubicBezTo>
                <a:cubicBezTo>
                  <a:pt x="-49424" y="3122361"/>
                  <a:pt x="25390" y="2968686"/>
                  <a:pt x="0" y="2761165"/>
                </a:cubicBezTo>
                <a:cubicBezTo>
                  <a:pt x="-25390" y="2553644"/>
                  <a:pt x="35201" y="2489425"/>
                  <a:pt x="0" y="2324901"/>
                </a:cubicBezTo>
                <a:cubicBezTo>
                  <a:pt x="-35201" y="2160377"/>
                  <a:pt x="55519" y="1855729"/>
                  <a:pt x="0" y="1734012"/>
                </a:cubicBezTo>
                <a:cubicBezTo>
                  <a:pt x="-55519" y="1612295"/>
                  <a:pt x="51547" y="1385614"/>
                  <a:pt x="0" y="1259091"/>
                </a:cubicBezTo>
                <a:cubicBezTo>
                  <a:pt x="-51547" y="1132568"/>
                  <a:pt x="19967" y="935522"/>
                  <a:pt x="0" y="668202"/>
                </a:cubicBezTo>
                <a:cubicBezTo>
                  <a:pt x="-19967" y="400882"/>
                  <a:pt x="8068" y="323156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02567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FD669-8F26-3AF8-FBBA-10A5A14F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2F1483DC-5CB3-1E10-05D9-E71848BEC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42"/>
            <a:ext cx="9144000" cy="5143500"/>
          </a:xfr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B8BAA1C8-07FE-0D90-C8CD-AE8CA4FFA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671" y="300428"/>
            <a:ext cx="1201103" cy="350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51166-46B2-6340-7264-59C3DB755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635" y="685459"/>
            <a:ext cx="5798446" cy="3865631"/>
          </a:xfrm>
          <a:custGeom>
            <a:avLst/>
            <a:gdLst>
              <a:gd name="connsiteX0" fmla="*/ 0 w 5798446"/>
              <a:gd name="connsiteY0" fmla="*/ 0 h 3865631"/>
              <a:gd name="connsiteX1" fmla="*/ 521860 w 5798446"/>
              <a:gd name="connsiteY1" fmla="*/ 0 h 3865631"/>
              <a:gd name="connsiteX2" fmla="*/ 1159689 w 5798446"/>
              <a:gd name="connsiteY2" fmla="*/ 0 h 3865631"/>
              <a:gd name="connsiteX3" fmla="*/ 1623565 w 5798446"/>
              <a:gd name="connsiteY3" fmla="*/ 0 h 3865631"/>
              <a:gd name="connsiteX4" fmla="*/ 2203409 w 5798446"/>
              <a:gd name="connsiteY4" fmla="*/ 0 h 3865631"/>
              <a:gd name="connsiteX5" fmla="*/ 2841239 w 5798446"/>
              <a:gd name="connsiteY5" fmla="*/ 0 h 3865631"/>
              <a:gd name="connsiteX6" fmla="*/ 3247130 w 5798446"/>
              <a:gd name="connsiteY6" fmla="*/ 0 h 3865631"/>
              <a:gd name="connsiteX7" fmla="*/ 3653021 w 5798446"/>
              <a:gd name="connsiteY7" fmla="*/ 0 h 3865631"/>
              <a:gd name="connsiteX8" fmla="*/ 4348835 w 5798446"/>
              <a:gd name="connsiteY8" fmla="*/ 0 h 3865631"/>
              <a:gd name="connsiteX9" fmla="*/ 4928679 w 5798446"/>
              <a:gd name="connsiteY9" fmla="*/ 0 h 3865631"/>
              <a:gd name="connsiteX10" fmla="*/ 5798446 w 5798446"/>
              <a:gd name="connsiteY10" fmla="*/ 0 h 3865631"/>
              <a:gd name="connsiteX11" fmla="*/ 5798446 w 5798446"/>
              <a:gd name="connsiteY11" fmla="*/ 552233 h 3865631"/>
              <a:gd name="connsiteX12" fmla="*/ 5798446 w 5798446"/>
              <a:gd name="connsiteY12" fmla="*/ 1143122 h 3865631"/>
              <a:gd name="connsiteX13" fmla="*/ 5798446 w 5798446"/>
              <a:gd name="connsiteY13" fmla="*/ 1618043 h 3865631"/>
              <a:gd name="connsiteX14" fmla="*/ 5798446 w 5798446"/>
              <a:gd name="connsiteY14" fmla="*/ 2170276 h 3865631"/>
              <a:gd name="connsiteX15" fmla="*/ 5798446 w 5798446"/>
              <a:gd name="connsiteY15" fmla="*/ 2606540 h 3865631"/>
              <a:gd name="connsiteX16" fmla="*/ 5798446 w 5798446"/>
              <a:gd name="connsiteY16" fmla="*/ 3236085 h 3865631"/>
              <a:gd name="connsiteX17" fmla="*/ 5798446 w 5798446"/>
              <a:gd name="connsiteY17" fmla="*/ 3865631 h 3865631"/>
              <a:gd name="connsiteX18" fmla="*/ 5102632 w 5798446"/>
              <a:gd name="connsiteY18" fmla="*/ 3865631 h 3865631"/>
              <a:gd name="connsiteX19" fmla="*/ 4464803 w 5798446"/>
              <a:gd name="connsiteY19" fmla="*/ 3865631 h 3865631"/>
              <a:gd name="connsiteX20" fmla="*/ 4000928 w 5798446"/>
              <a:gd name="connsiteY20" fmla="*/ 3865631 h 3865631"/>
              <a:gd name="connsiteX21" fmla="*/ 3305114 w 5798446"/>
              <a:gd name="connsiteY21" fmla="*/ 3865631 h 3865631"/>
              <a:gd name="connsiteX22" fmla="*/ 2725270 w 5798446"/>
              <a:gd name="connsiteY22" fmla="*/ 3865631 h 3865631"/>
              <a:gd name="connsiteX23" fmla="*/ 2319378 w 5798446"/>
              <a:gd name="connsiteY23" fmla="*/ 3865631 h 3865631"/>
              <a:gd name="connsiteX24" fmla="*/ 1739534 w 5798446"/>
              <a:gd name="connsiteY24" fmla="*/ 3865631 h 3865631"/>
              <a:gd name="connsiteX25" fmla="*/ 1217674 w 5798446"/>
              <a:gd name="connsiteY25" fmla="*/ 3865631 h 3865631"/>
              <a:gd name="connsiteX26" fmla="*/ 695814 w 5798446"/>
              <a:gd name="connsiteY26" fmla="*/ 3865631 h 3865631"/>
              <a:gd name="connsiteX27" fmla="*/ 0 w 5798446"/>
              <a:gd name="connsiteY27" fmla="*/ 3865631 h 3865631"/>
              <a:gd name="connsiteX28" fmla="*/ 0 w 5798446"/>
              <a:gd name="connsiteY28" fmla="*/ 3352054 h 3865631"/>
              <a:gd name="connsiteX29" fmla="*/ 0 w 5798446"/>
              <a:gd name="connsiteY29" fmla="*/ 2761165 h 3865631"/>
              <a:gd name="connsiteX30" fmla="*/ 0 w 5798446"/>
              <a:gd name="connsiteY30" fmla="*/ 2247588 h 3865631"/>
              <a:gd name="connsiteX31" fmla="*/ 0 w 5798446"/>
              <a:gd name="connsiteY31" fmla="*/ 1811324 h 3865631"/>
              <a:gd name="connsiteX32" fmla="*/ 0 w 5798446"/>
              <a:gd name="connsiteY32" fmla="*/ 1297748 h 3865631"/>
              <a:gd name="connsiteX33" fmla="*/ 0 w 5798446"/>
              <a:gd name="connsiteY33" fmla="*/ 706858 h 3865631"/>
              <a:gd name="connsiteX34" fmla="*/ 0 w 5798446"/>
              <a:gd name="connsiteY34" fmla="*/ 0 h 386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98446" h="3865631" fill="none" extrusionOk="0">
                <a:moveTo>
                  <a:pt x="0" y="0"/>
                </a:moveTo>
                <a:cubicBezTo>
                  <a:pt x="115839" y="-13872"/>
                  <a:pt x="412462" y="39936"/>
                  <a:pt x="521860" y="0"/>
                </a:cubicBezTo>
                <a:cubicBezTo>
                  <a:pt x="631258" y="-39936"/>
                  <a:pt x="876918" y="48061"/>
                  <a:pt x="1159689" y="0"/>
                </a:cubicBezTo>
                <a:cubicBezTo>
                  <a:pt x="1442460" y="-48061"/>
                  <a:pt x="1443759" y="49781"/>
                  <a:pt x="1623565" y="0"/>
                </a:cubicBezTo>
                <a:cubicBezTo>
                  <a:pt x="1803371" y="-49781"/>
                  <a:pt x="1963866" y="55945"/>
                  <a:pt x="2203409" y="0"/>
                </a:cubicBezTo>
                <a:cubicBezTo>
                  <a:pt x="2442952" y="-55945"/>
                  <a:pt x="2534612" y="35560"/>
                  <a:pt x="2841239" y="0"/>
                </a:cubicBezTo>
                <a:cubicBezTo>
                  <a:pt x="3147866" y="-35560"/>
                  <a:pt x="3085279" y="6599"/>
                  <a:pt x="3247130" y="0"/>
                </a:cubicBezTo>
                <a:cubicBezTo>
                  <a:pt x="3408981" y="-6599"/>
                  <a:pt x="3483060" y="48395"/>
                  <a:pt x="3653021" y="0"/>
                </a:cubicBezTo>
                <a:cubicBezTo>
                  <a:pt x="3822982" y="-48395"/>
                  <a:pt x="4135299" y="45713"/>
                  <a:pt x="4348835" y="0"/>
                </a:cubicBezTo>
                <a:cubicBezTo>
                  <a:pt x="4562371" y="-45713"/>
                  <a:pt x="4720822" y="60454"/>
                  <a:pt x="4928679" y="0"/>
                </a:cubicBezTo>
                <a:cubicBezTo>
                  <a:pt x="5136536" y="-60454"/>
                  <a:pt x="5472968" y="66793"/>
                  <a:pt x="5798446" y="0"/>
                </a:cubicBezTo>
                <a:cubicBezTo>
                  <a:pt x="5798658" y="159092"/>
                  <a:pt x="5786838" y="389754"/>
                  <a:pt x="5798446" y="552233"/>
                </a:cubicBezTo>
                <a:cubicBezTo>
                  <a:pt x="5810054" y="714712"/>
                  <a:pt x="5755567" y="1021110"/>
                  <a:pt x="5798446" y="1143122"/>
                </a:cubicBezTo>
                <a:cubicBezTo>
                  <a:pt x="5841325" y="1265134"/>
                  <a:pt x="5760460" y="1451799"/>
                  <a:pt x="5798446" y="1618043"/>
                </a:cubicBezTo>
                <a:cubicBezTo>
                  <a:pt x="5836432" y="1784287"/>
                  <a:pt x="5778783" y="1901427"/>
                  <a:pt x="5798446" y="2170276"/>
                </a:cubicBezTo>
                <a:cubicBezTo>
                  <a:pt x="5818109" y="2439125"/>
                  <a:pt x="5747302" y="2489838"/>
                  <a:pt x="5798446" y="2606540"/>
                </a:cubicBezTo>
                <a:cubicBezTo>
                  <a:pt x="5849590" y="2723242"/>
                  <a:pt x="5748091" y="2953811"/>
                  <a:pt x="5798446" y="3236085"/>
                </a:cubicBezTo>
                <a:cubicBezTo>
                  <a:pt x="5848801" y="3518360"/>
                  <a:pt x="5792338" y="3609408"/>
                  <a:pt x="5798446" y="3865631"/>
                </a:cubicBezTo>
                <a:cubicBezTo>
                  <a:pt x="5540201" y="3917853"/>
                  <a:pt x="5385517" y="3789393"/>
                  <a:pt x="5102632" y="3865631"/>
                </a:cubicBezTo>
                <a:cubicBezTo>
                  <a:pt x="4819747" y="3941869"/>
                  <a:pt x="4613262" y="3821004"/>
                  <a:pt x="4464803" y="3865631"/>
                </a:cubicBezTo>
                <a:cubicBezTo>
                  <a:pt x="4316344" y="3910258"/>
                  <a:pt x="4149745" y="3829049"/>
                  <a:pt x="4000928" y="3865631"/>
                </a:cubicBezTo>
                <a:cubicBezTo>
                  <a:pt x="3852111" y="3902213"/>
                  <a:pt x="3592477" y="3822829"/>
                  <a:pt x="3305114" y="3865631"/>
                </a:cubicBezTo>
                <a:cubicBezTo>
                  <a:pt x="3017751" y="3908433"/>
                  <a:pt x="2968527" y="3814959"/>
                  <a:pt x="2725270" y="3865631"/>
                </a:cubicBezTo>
                <a:cubicBezTo>
                  <a:pt x="2482013" y="3916303"/>
                  <a:pt x="2506445" y="3861917"/>
                  <a:pt x="2319378" y="3865631"/>
                </a:cubicBezTo>
                <a:cubicBezTo>
                  <a:pt x="2132311" y="3869345"/>
                  <a:pt x="2005761" y="3817561"/>
                  <a:pt x="1739534" y="3865631"/>
                </a:cubicBezTo>
                <a:cubicBezTo>
                  <a:pt x="1473307" y="3913701"/>
                  <a:pt x="1445856" y="3844522"/>
                  <a:pt x="1217674" y="3865631"/>
                </a:cubicBezTo>
                <a:cubicBezTo>
                  <a:pt x="989492" y="3886740"/>
                  <a:pt x="845682" y="3842016"/>
                  <a:pt x="695814" y="3865631"/>
                </a:cubicBezTo>
                <a:cubicBezTo>
                  <a:pt x="545946" y="3889246"/>
                  <a:pt x="192261" y="3823415"/>
                  <a:pt x="0" y="3865631"/>
                </a:cubicBezTo>
                <a:cubicBezTo>
                  <a:pt x="-33893" y="3677502"/>
                  <a:pt x="47365" y="3575012"/>
                  <a:pt x="0" y="3352054"/>
                </a:cubicBezTo>
                <a:cubicBezTo>
                  <a:pt x="-47365" y="3129096"/>
                  <a:pt x="17060" y="2959036"/>
                  <a:pt x="0" y="2761165"/>
                </a:cubicBezTo>
                <a:cubicBezTo>
                  <a:pt x="-17060" y="2563294"/>
                  <a:pt x="40176" y="2417842"/>
                  <a:pt x="0" y="2247588"/>
                </a:cubicBezTo>
                <a:cubicBezTo>
                  <a:pt x="-40176" y="2077334"/>
                  <a:pt x="14546" y="1913689"/>
                  <a:pt x="0" y="1811324"/>
                </a:cubicBezTo>
                <a:cubicBezTo>
                  <a:pt x="-14546" y="1708959"/>
                  <a:pt x="156" y="1430808"/>
                  <a:pt x="0" y="1297748"/>
                </a:cubicBezTo>
                <a:cubicBezTo>
                  <a:pt x="-156" y="1164688"/>
                  <a:pt x="18065" y="897920"/>
                  <a:pt x="0" y="706858"/>
                </a:cubicBezTo>
                <a:cubicBezTo>
                  <a:pt x="-18065" y="515796"/>
                  <a:pt x="66093" y="325175"/>
                  <a:pt x="0" y="0"/>
                </a:cubicBezTo>
                <a:close/>
              </a:path>
              <a:path w="5798446" h="3865631" stroke="0" extrusionOk="0">
                <a:moveTo>
                  <a:pt x="0" y="0"/>
                </a:moveTo>
                <a:cubicBezTo>
                  <a:pt x="234346" y="-40304"/>
                  <a:pt x="413118" y="1912"/>
                  <a:pt x="521860" y="0"/>
                </a:cubicBezTo>
                <a:cubicBezTo>
                  <a:pt x="630602" y="-1912"/>
                  <a:pt x="786815" y="15374"/>
                  <a:pt x="927751" y="0"/>
                </a:cubicBezTo>
                <a:cubicBezTo>
                  <a:pt x="1068687" y="-15374"/>
                  <a:pt x="1471252" y="28250"/>
                  <a:pt x="1623565" y="0"/>
                </a:cubicBezTo>
                <a:cubicBezTo>
                  <a:pt x="1775878" y="-28250"/>
                  <a:pt x="1921466" y="43869"/>
                  <a:pt x="2145425" y="0"/>
                </a:cubicBezTo>
                <a:cubicBezTo>
                  <a:pt x="2369384" y="-43869"/>
                  <a:pt x="2549518" y="3169"/>
                  <a:pt x="2667285" y="0"/>
                </a:cubicBezTo>
                <a:cubicBezTo>
                  <a:pt x="2785052" y="-3169"/>
                  <a:pt x="3156408" y="43033"/>
                  <a:pt x="3363099" y="0"/>
                </a:cubicBezTo>
                <a:cubicBezTo>
                  <a:pt x="3569790" y="-43033"/>
                  <a:pt x="3729391" y="17442"/>
                  <a:pt x="3826974" y="0"/>
                </a:cubicBezTo>
                <a:cubicBezTo>
                  <a:pt x="3924557" y="-17442"/>
                  <a:pt x="4208124" y="38266"/>
                  <a:pt x="4522788" y="0"/>
                </a:cubicBezTo>
                <a:cubicBezTo>
                  <a:pt x="4837452" y="-38266"/>
                  <a:pt x="4905880" y="32271"/>
                  <a:pt x="5218601" y="0"/>
                </a:cubicBezTo>
                <a:cubicBezTo>
                  <a:pt x="5531322" y="-32271"/>
                  <a:pt x="5666433" y="32277"/>
                  <a:pt x="5798446" y="0"/>
                </a:cubicBezTo>
                <a:cubicBezTo>
                  <a:pt x="5866239" y="310162"/>
                  <a:pt x="5788679" y="487789"/>
                  <a:pt x="5798446" y="629546"/>
                </a:cubicBezTo>
                <a:cubicBezTo>
                  <a:pt x="5808213" y="771303"/>
                  <a:pt x="5779210" y="1034130"/>
                  <a:pt x="5798446" y="1220435"/>
                </a:cubicBezTo>
                <a:cubicBezTo>
                  <a:pt x="5817682" y="1406740"/>
                  <a:pt x="5755032" y="1516858"/>
                  <a:pt x="5798446" y="1656699"/>
                </a:cubicBezTo>
                <a:cubicBezTo>
                  <a:pt x="5841860" y="1796540"/>
                  <a:pt x="5734592" y="2036781"/>
                  <a:pt x="5798446" y="2208932"/>
                </a:cubicBezTo>
                <a:cubicBezTo>
                  <a:pt x="5862300" y="2381083"/>
                  <a:pt x="5754939" y="2586690"/>
                  <a:pt x="5798446" y="2761165"/>
                </a:cubicBezTo>
                <a:cubicBezTo>
                  <a:pt x="5841953" y="2935640"/>
                  <a:pt x="5766968" y="3096971"/>
                  <a:pt x="5798446" y="3313398"/>
                </a:cubicBezTo>
                <a:cubicBezTo>
                  <a:pt x="5829924" y="3529825"/>
                  <a:pt x="5796493" y="3721459"/>
                  <a:pt x="5798446" y="3865631"/>
                </a:cubicBezTo>
                <a:cubicBezTo>
                  <a:pt x="5532272" y="3894121"/>
                  <a:pt x="5299122" y="3832664"/>
                  <a:pt x="5160617" y="3865631"/>
                </a:cubicBezTo>
                <a:cubicBezTo>
                  <a:pt x="5022112" y="3898598"/>
                  <a:pt x="4900279" y="3848885"/>
                  <a:pt x="4754726" y="3865631"/>
                </a:cubicBezTo>
                <a:cubicBezTo>
                  <a:pt x="4609173" y="3882377"/>
                  <a:pt x="4463865" y="3819064"/>
                  <a:pt x="4290850" y="3865631"/>
                </a:cubicBezTo>
                <a:cubicBezTo>
                  <a:pt x="4117835" y="3912198"/>
                  <a:pt x="3776621" y="3796548"/>
                  <a:pt x="3595037" y="3865631"/>
                </a:cubicBezTo>
                <a:cubicBezTo>
                  <a:pt x="3413453" y="3934714"/>
                  <a:pt x="3260636" y="3853345"/>
                  <a:pt x="3015192" y="3865631"/>
                </a:cubicBezTo>
                <a:cubicBezTo>
                  <a:pt x="2769749" y="3877917"/>
                  <a:pt x="2760500" y="3854110"/>
                  <a:pt x="2551316" y="3865631"/>
                </a:cubicBezTo>
                <a:cubicBezTo>
                  <a:pt x="2342132" y="3877152"/>
                  <a:pt x="2238547" y="3830489"/>
                  <a:pt x="1971472" y="3865631"/>
                </a:cubicBezTo>
                <a:cubicBezTo>
                  <a:pt x="1704397" y="3900773"/>
                  <a:pt x="1678826" y="3823555"/>
                  <a:pt x="1565580" y="3865631"/>
                </a:cubicBezTo>
                <a:cubicBezTo>
                  <a:pt x="1452334" y="3907707"/>
                  <a:pt x="1274110" y="3862032"/>
                  <a:pt x="1159689" y="3865631"/>
                </a:cubicBezTo>
                <a:cubicBezTo>
                  <a:pt x="1045268" y="3869230"/>
                  <a:pt x="814889" y="3852961"/>
                  <a:pt x="579845" y="3865631"/>
                </a:cubicBezTo>
                <a:cubicBezTo>
                  <a:pt x="344801" y="3878301"/>
                  <a:pt x="282852" y="3816321"/>
                  <a:pt x="0" y="3865631"/>
                </a:cubicBezTo>
                <a:cubicBezTo>
                  <a:pt x="-65616" y="3582372"/>
                  <a:pt x="49424" y="3427123"/>
                  <a:pt x="0" y="3274742"/>
                </a:cubicBezTo>
                <a:cubicBezTo>
                  <a:pt x="-49424" y="3122361"/>
                  <a:pt x="25390" y="2968686"/>
                  <a:pt x="0" y="2761165"/>
                </a:cubicBezTo>
                <a:cubicBezTo>
                  <a:pt x="-25390" y="2553644"/>
                  <a:pt x="35201" y="2489425"/>
                  <a:pt x="0" y="2324901"/>
                </a:cubicBezTo>
                <a:cubicBezTo>
                  <a:pt x="-35201" y="2160377"/>
                  <a:pt x="55519" y="1855729"/>
                  <a:pt x="0" y="1734012"/>
                </a:cubicBezTo>
                <a:cubicBezTo>
                  <a:pt x="-55519" y="1612295"/>
                  <a:pt x="51547" y="1385614"/>
                  <a:pt x="0" y="1259091"/>
                </a:cubicBezTo>
                <a:cubicBezTo>
                  <a:pt x="-51547" y="1132568"/>
                  <a:pt x="19967" y="935522"/>
                  <a:pt x="0" y="668202"/>
                </a:cubicBezTo>
                <a:cubicBezTo>
                  <a:pt x="-19967" y="400882"/>
                  <a:pt x="8068" y="323156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2994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FOD new brand TEMPLATE 2025">
      <a:dk1>
        <a:srgbClr val="000000"/>
      </a:dk1>
      <a:lt1>
        <a:srgbClr val="FFFFFF"/>
      </a:lt1>
      <a:dk2>
        <a:srgbClr val="58A333"/>
      </a:dk2>
      <a:lt2>
        <a:srgbClr val="222444"/>
      </a:lt2>
      <a:accent1>
        <a:srgbClr val="A2C617"/>
      </a:accent1>
      <a:accent2>
        <a:srgbClr val="FAC850"/>
      </a:accent2>
      <a:accent3>
        <a:srgbClr val="EE7103"/>
      </a:accent3>
      <a:accent4>
        <a:srgbClr val="DC0014"/>
      </a:accent4>
      <a:accent5>
        <a:srgbClr val="E83273"/>
      </a:accent5>
      <a:accent6>
        <a:srgbClr val="7666AD"/>
      </a:accent6>
      <a:hlink>
        <a:srgbClr val="30BAC7"/>
      </a:hlink>
      <a:folHlink>
        <a:srgbClr val="A2C617"/>
      </a:folHlink>
    </a:clrScheme>
    <a:fontScheme name="CAFOD - typograph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c10a64-b77e-4217-8b26-246d3c408ab4" xsi:nil="true"/>
    <lcf76f155ced4ddcb4097134ff3c332f xmlns="c5660791-0e2a-47f4-ae29-49dffd83ee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5095231A0A1498CDB20ECF39817BE" ma:contentTypeVersion="19" ma:contentTypeDescription="Create a new document." ma:contentTypeScope="" ma:versionID="85059d5bd73d9951bda9e48c4546e2d2">
  <xsd:schema xmlns:xsd="http://www.w3.org/2001/XMLSchema" xmlns:xs="http://www.w3.org/2001/XMLSchema" xmlns:p="http://schemas.microsoft.com/office/2006/metadata/properties" xmlns:ns2="c5660791-0e2a-47f4-ae29-49dffd83ee61" xmlns:ns3="b9c10a64-b77e-4217-8b26-246d3c408ab4" targetNamespace="http://schemas.microsoft.com/office/2006/metadata/properties" ma:root="true" ma:fieldsID="ef7b90a832525eaa3bd6c68345d625bf" ns2:_="" ns3:_="">
    <xsd:import namespace="c5660791-0e2a-47f4-ae29-49dffd83ee61"/>
    <xsd:import namespace="b9c10a64-b77e-4217-8b26-246d3c408a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60791-0e2a-47f4-ae29-49dffd83e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20944f-d4df-441b-8728-7d7ec7954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10a64-b77e-4217-8b26-246d3c408a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b97943-47ce-411e-b100-a0ae2c514553}" ma:internalName="TaxCatchAll" ma:showField="CatchAllData" ma:web="b9c10a64-b77e-4217-8b26-246d3c408a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80FD4-C537-4FE3-BF29-620D65E12577}">
  <ds:schemaRefs>
    <ds:schemaRef ds:uri="http://schemas.microsoft.com/office/2006/documentManagement/types"/>
    <ds:schemaRef ds:uri="http://purl.org/dc/terms/"/>
    <ds:schemaRef ds:uri="453a0c7f-c966-4a5c-a0f8-de0f8150ea1e"/>
    <ds:schemaRef ds:uri="http://purl.org/dc/elements/1.1/"/>
    <ds:schemaRef ds:uri="http://schemas.microsoft.com/office/infopath/2007/PartnerControls"/>
    <ds:schemaRef ds:uri="00e50e80-58b4-4d16-bf00-896561ced75b"/>
    <ds:schemaRef ds:uri="http://schemas.microsoft.com/office/2006/metadata/properties"/>
    <ds:schemaRef ds:uri="90841315-1a7e-4a5b-a576-d9c66ec88916"/>
    <ds:schemaRef ds:uri="04672002-f21f-4240-adfb-f0b653fb6fb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8CADD5-7CDB-4674-A12B-6A140624B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DDB819-B1C6-44E0-A4E7-79EC63B129E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BA4DEA0-758D-415E-B92A-88AEB4C401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357</Words>
  <Application>Microsoft Office PowerPoint</Application>
  <PresentationFormat>On-screen Show (16:9)</PresentationFormat>
  <Paragraphs>50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Aptos</vt:lpstr>
      <vt:lpstr>Century Gothic</vt:lpstr>
      <vt:lpstr>Montserrat</vt:lpstr>
      <vt:lpstr>Montserrat ExtraBold</vt:lpstr>
      <vt:lpstr>Montserrat Light</vt:lpstr>
      <vt:lpstr>Office Theme</vt:lpstr>
      <vt:lpstr>Jubilee Celebration Day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Ahmed</dc:creator>
  <cp:lastModifiedBy>Louise White</cp:lastModifiedBy>
  <cp:revision>19</cp:revision>
  <dcterms:created xsi:type="dcterms:W3CDTF">2025-02-19T13:24:09Z</dcterms:created>
  <dcterms:modified xsi:type="dcterms:W3CDTF">2025-11-17T10:29:49Z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2025-02-19T00:00:00Z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2025-02-19T00:00:00Z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0x0101007555095231A0A1498CDB20ECF39817BE</vt:lpwstr>
  </property>
  <property fmtid="{D5CDD505-2E9C-101B-9397-08002B2CF9AE}" pid="7" name="_dlc_DocIdItemGuid">
    <vt:lpwstr>a2bc387f-4a1d-4640-9571-1c7cbfe248fe</vt:lpwstr>
  </property>
  <property fmtid="{D5CDD505-2E9C-101B-9397-08002B2CF9AE}" pid="8" name="MediaServiceImageTags">
    <vt:lpwstr/>
  </property>
</Properties>
</file>